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2.xml" ContentType="application/vnd.openxmlformats-officedocument.themeOverr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8.xml" ContentType="application/vnd.openxmlformats-officedocument.presentationml.tags+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3" r:id="rId8"/>
  </p:sldMasterIdLst>
  <p:notesMasterIdLst>
    <p:notesMasterId r:id="rId30"/>
  </p:notesMasterIdLst>
  <p:sldIdLst>
    <p:sldId id="256" r:id="rId9"/>
    <p:sldId id="257" r:id="rId10"/>
    <p:sldId id="293" r:id="rId11"/>
    <p:sldId id="288" r:id="rId12"/>
    <p:sldId id="282" r:id="rId13"/>
    <p:sldId id="298" r:id="rId14"/>
    <p:sldId id="270" r:id="rId15"/>
    <p:sldId id="271" r:id="rId16"/>
    <p:sldId id="287" r:id="rId17"/>
    <p:sldId id="290" r:id="rId18"/>
    <p:sldId id="299" r:id="rId19"/>
    <p:sldId id="264" r:id="rId20"/>
    <p:sldId id="302" r:id="rId21"/>
    <p:sldId id="303" r:id="rId22"/>
    <p:sldId id="304" r:id="rId23"/>
    <p:sldId id="305" r:id="rId24"/>
    <p:sldId id="301" r:id="rId25"/>
    <p:sldId id="277" r:id="rId26"/>
    <p:sldId id="294" r:id="rId27"/>
    <p:sldId id="281" r:id="rId28"/>
    <p:sldId id="295"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0B5CC"/>
    <a:srgbClr val="CCFF33"/>
    <a:srgbClr val="FF9900"/>
    <a:srgbClr val="D85B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97" autoAdjust="0"/>
    <p:restoredTop sz="81845" autoAdjust="0"/>
  </p:normalViewPr>
  <p:slideViewPr>
    <p:cSldViewPr>
      <p:cViewPr varScale="1">
        <p:scale>
          <a:sx n="78" d="100"/>
          <a:sy n="78" d="100"/>
        </p:scale>
        <p:origin x="-10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1AEC7E-8F1B-4B74-8AF8-81AC0AF7B623}" type="doc">
      <dgm:prSet loTypeId="urn:microsoft.com/office/officeart/2005/8/layout/hList6" loCatId="list" qsTypeId="urn:microsoft.com/office/officeart/2005/8/quickstyle/simple1#1" qsCatId="simple" csTypeId="urn:microsoft.com/office/officeart/2005/8/colors/accent1_2#1" csCatId="accent1" phldr="1"/>
      <dgm:spPr/>
      <dgm:t>
        <a:bodyPr/>
        <a:lstStyle/>
        <a:p>
          <a:endParaRPr lang="en-US"/>
        </a:p>
      </dgm:t>
    </dgm:pt>
    <dgm:pt modelId="{455EE84B-3229-4CA5-9B41-BEE416A95416}">
      <dgm:prSet phldrT="[Tex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8100000" scaled="1"/>
          <a:tileRect/>
        </a:gradFill>
        <a:ln>
          <a:solidFill>
            <a:schemeClr val="bg1">
              <a:lumMod val="85000"/>
            </a:schemeClr>
          </a:solidFill>
        </a:ln>
      </dgm:spPr>
      <dgm:t>
        <a:bodyPr/>
        <a:lstStyle/>
        <a:p>
          <a:pPr algn="ctr" defTabSz="914400">
            <a:buNone/>
          </a:pPr>
          <a:r>
            <a:rPr lang="en-US" sz="2400" b="0" i="0" dirty="0" err="1">
              <a:solidFill>
                <a:schemeClr val="tx1"/>
              </a:solidFill>
              <a:latin typeface="Calibri"/>
              <a:ea typeface="+mn-ea"/>
              <a:cs typeface="+mn-cs"/>
            </a:rPr>
            <a:t>Ja</a:t>
          </a:r>
          <a:r>
            <a:rPr lang="en-US" sz="2400" b="0" i="0" dirty="0">
              <a:solidFill>
                <a:schemeClr val="tx1"/>
              </a:solidFill>
              <a:latin typeface="Calibri"/>
              <a:ea typeface="+mn-ea"/>
              <a:cs typeface="+mn-cs"/>
            </a:rPr>
            <a:t>/Nein-</a:t>
          </a:r>
        </a:p>
        <a:p>
          <a:pPr algn="ctr" defTabSz="914400">
            <a:buNone/>
          </a:pPr>
          <a:r>
            <a:rPr lang="en-US" sz="2400" b="0" i="0" dirty="0" err="1">
              <a:solidFill>
                <a:schemeClr val="tx1"/>
              </a:solidFill>
              <a:latin typeface="Calibri"/>
              <a:ea typeface="+mn-ea"/>
              <a:cs typeface="+mn-cs"/>
            </a:rPr>
            <a:t>Fragen</a:t>
          </a:r>
          <a:endParaRPr lang="en-US" sz="2400" b="0" i="0" dirty="0">
            <a:solidFill>
              <a:schemeClr val="tx1"/>
            </a:solidFill>
            <a:latin typeface="Calibri"/>
            <a:ea typeface="+mn-ea"/>
            <a:cs typeface="+mn-cs"/>
          </a:endParaRPr>
        </a:p>
        <a:p>
          <a:pPr algn="ctr" defTabSz="914400">
            <a:buNone/>
          </a:pPr>
          <a:r>
            <a:rPr lang="en-US" sz="1600" b="0" i="1" dirty="0" err="1">
              <a:solidFill>
                <a:schemeClr val="tx1"/>
              </a:solidFill>
              <a:latin typeface="Calibri"/>
              <a:ea typeface="+mn-ea"/>
              <a:cs typeface="+mn-cs"/>
            </a:rPr>
            <a:t>Interaktiv</a:t>
          </a:r>
          <a:endParaRPr lang="en-US" sz="1600" b="0" i="1" dirty="0">
            <a:solidFill>
              <a:schemeClr val="tx1"/>
            </a:solidFill>
            <a:latin typeface="Calibri"/>
            <a:ea typeface="+mn-ea"/>
            <a:cs typeface="+mn-cs"/>
          </a:endParaRPr>
        </a:p>
      </dgm:t>
    </dgm:pt>
    <dgm:pt modelId="{69EE80BA-7092-4A0C-935E-650C363B6D3E}" type="parTrans" cxnId="{DAAC3168-E263-4D32-8E88-A6A6E2290891}">
      <dgm:prSet/>
      <dgm:spPr/>
      <dgm:t>
        <a:bodyPr/>
        <a:lstStyle/>
        <a:p>
          <a:endParaRPr lang="en-US"/>
        </a:p>
      </dgm:t>
    </dgm:pt>
    <dgm:pt modelId="{D966DCEC-F86A-4045-BD5E-CEF00EDD9976}" type="sibTrans" cxnId="{DAAC3168-E263-4D32-8E88-A6A6E2290891}">
      <dgm:prSet/>
      <dgm:spPr/>
      <dgm:t>
        <a:bodyPr/>
        <a:lstStyle/>
        <a:p>
          <a:endParaRPr lang="en-US"/>
        </a:p>
      </dgm:t>
    </dgm:pt>
    <dgm:pt modelId="{C0987C2F-EEC9-40AD-9C7E-A42C1BE293AF}">
      <dgm:prSet phldrT="[Tex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8100000" scaled="1"/>
          <a:tileRect/>
        </a:gradFill>
        <a:ln>
          <a:solidFill>
            <a:schemeClr val="bg1">
              <a:lumMod val="85000"/>
            </a:schemeClr>
          </a:solidFill>
        </a:ln>
      </dgm:spPr>
      <dgm:t>
        <a:bodyPr/>
        <a:lstStyle/>
        <a:p>
          <a:pPr algn="ctr" defTabSz="914400">
            <a:buNone/>
          </a:pPr>
          <a:endParaRPr lang="en-US" sz="2400" dirty="0" smtClean="0">
            <a:solidFill>
              <a:schemeClr val="tx1"/>
            </a:solidFill>
          </a:endParaRPr>
        </a:p>
        <a:p>
          <a:pPr algn="ctr" defTabSz="914400">
            <a:buNone/>
          </a:pPr>
          <a:r>
            <a:rPr lang="en-US" sz="2400" b="0" i="0">
              <a:solidFill>
                <a:schemeClr val="tx1"/>
              </a:solidFill>
              <a:latin typeface="Calibri"/>
              <a:ea typeface="+mn-ea"/>
              <a:cs typeface="+mn-cs"/>
            </a:rPr>
            <a:t>Multiple-Choice-</a:t>
          </a:r>
        </a:p>
        <a:p>
          <a:pPr algn="ctr" defTabSz="914400">
            <a:buNone/>
          </a:pPr>
          <a:r>
            <a:rPr lang="en-US" sz="2400" b="0" i="0">
              <a:solidFill>
                <a:schemeClr val="tx1"/>
              </a:solidFill>
              <a:latin typeface="Calibri"/>
              <a:ea typeface="+mn-ea"/>
              <a:cs typeface="+mn-cs"/>
            </a:rPr>
            <a:t>Fragen</a:t>
          </a:r>
        </a:p>
        <a:p>
          <a:pPr algn="ctr" defTabSz="914400">
            <a:buNone/>
          </a:pPr>
          <a:r>
            <a:rPr lang="en-US" sz="1600" b="0" i="1">
              <a:solidFill>
                <a:schemeClr val="tx1"/>
              </a:solidFill>
              <a:latin typeface="Calibri"/>
              <a:ea typeface="+mn-ea"/>
              <a:cs typeface="+mn-cs"/>
            </a:rPr>
            <a:t>Interaktiv</a:t>
          </a:r>
        </a:p>
        <a:p>
          <a:pPr algn="ctr" defTabSz="914400">
            <a:buNone/>
          </a:pPr>
          <a:endParaRPr lang="en-US" sz="1900" dirty="0" smtClean="0">
            <a:solidFill>
              <a:schemeClr val="tx1"/>
            </a:solidFill>
          </a:endParaRPr>
        </a:p>
        <a:p>
          <a:pPr algn="ctr" defTabSz="914400">
            <a:buNone/>
          </a:pPr>
          <a:endParaRPr lang="en-US" sz="1900" dirty="0" smtClean="0">
            <a:solidFill>
              <a:schemeClr val="tx1"/>
            </a:solidFill>
          </a:endParaRPr>
        </a:p>
      </dgm:t>
    </dgm:pt>
    <dgm:pt modelId="{DB513962-9622-423D-9047-48E93F51ECE0}" type="parTrans" cxnId="{EE314060-BBEC-49DA-8CC2-34B79D2E5005}">
      <dgm:prSet/>
      <dgm:spPr/>
      <dgm:t>
        <a:bodyPr/>
        <a:lstStyle/>
        <a:p>
          <a:endParaRPr lang="en-US"/>
        </a:p>
      </dgm:t>
    </dgm:pt>
    <dgm:pt modelId="{39838D55-9572-416F-8A18-E642757F5AA5}" type="sibTrans" cxnId="{EE314060-BBEC-49DA-8CC2-34B79D2E5005}">
      <dgm:prSet/>
      <dgm:spPr/>
      <dgm:t>
        <a:bodyPr/>
        <a:lstStyle/>
        <a:p>
          <a:endParaRPr lang="en-US"/>
        </a:p>
      </dgm:t>
    </dgm:pt>
    <dgm:pt modelId="{9DFA71F6-F4B0-459C-A23D-A6A2127A6E11}">
      <dgm:prSet phldrT="[Text]" custT="1"/>
      <dgm:spPr>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8100000" scaled="1"/>
          <a:tileRect/>
        </a:gradFill>
        <a:ln>
          <a:solidFill>
            <a:schemeClr val="bg1">
              <a:lumMod val="85000"/>
            </a:schemeClr>
          </a:solidFill>
        </a:ln>
      </dgm:spPr>
      <dgm:t>
        <a:bodyPr/>
        <a:lstStyle/>
        <a:p>
          <a:pPr algn="ctr" defTabSz="914400">
            <a:buNone/>
          </a:pPr>
          <a:r>
            <a:rPr lang="en-US" sz="2400" b="0" i="0">
              <a:solidFill>
                <a:schemeClr val="tx1"/>
              </a:solidFill>
              <a:latin typeface="Calibri"/>
              <a:ea typeface="+mn-ea"/>
              <a:cs typeface="+mn-cs"/>
            </a:rPr>
            <a:t>Zeichen-</a:t>
          </a:r>
        </a:p>
        <a:p>
          <a:pPr algn="ctr" defTabSz="914400">
            <a:buNone/>
          </a:pPr>
          <a:r>
            <a:rPr lang="en-US" sz="2400" b="0" i="0">
              <a:solidFill>
                <a:schemeClr val="tx1"/>
              </a:solidFill>
              <a:latin typeface="Calibri"/>
              <a:ea typeface="+mn-ea"/>
              <a:cs typeface="+mn-cs"/>
            </a:rPr>
            <a:t>aktivitäten</a:t>
          </a:r>
        </a:p>
        <a:p>
          <a:pPr algn="ctr" defTabSz="914400">
            <a:buNone/>
          </a:pPr>
          <a:r>
            <a:rPr lang="en-US" sz="1600" b="0" i="1">
              <a:solidFill>
                <a:schemeClr val="tx1"/>
              </a:solidFill>
              <a:latin typeface="Calibri"/>
              <a:ea typeface="+mn-ea"/>
              <a:cs typeface="+mn-cs"/>
            </a:rPr>
            <a:t>Interaktiv</a:t>
          </a:r>
        </a:p>
      </dgm:t>
    </dgm:pt>
    <dgm:pt modelId="{FCAC748F-37F6-4BF8-91AA-CBB970CEA47B}" type="parTrans" cxnId="{D4503649-E6E2-4759-8F13-621CC1C6E7E4}">
      <dgm:prSet/>
      <dgm:spPr/>
      <dgm:t>
        <a:bodyPr/>
        <a:lstStyle/>
        <a:p>
          <a:endParaRPr lang="en-US"/>
        </a:p>
      </dgm:t>
    </dgm:pt>
    <dgm:pt modelId="{F3ED6195-B73B-4EDB-B7A3-73203C30D688}" type="sibTrans" cxnId="{D4503649-E6E2-4759-8F13-621CC1C6E7E4}">
      <dgm:prSet/>
      <dgm:spPr/>
      <dgm:t>
        <a:bodyPr/>
        <a:lstStyle/>
        <a:p>
          <a:endParaRPr lang="en-US"/>
        </a:p>
      </dgm:t>
    </dgm:pt>
    <dgm:pt modelId="{D65ED6DC-0CF8-46D0-8921-61764BCDA965}">
      <dgm:prSet phldrT="[Tex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solidFill>
            <a:schemeClr val="bg1">
              <a:lumMod val="85000"/>
            </a:schemeClr>
          </a:solidFill>
        </a:ln>
      </dgm:spPr>
      <dgm:t>
        <a:bodyPr/>
        <a:lstStyle/>
        <a:p>
          <a:pPr algn="ctr" defTabSz="914400">
            <a:buNone/>
          </a:pPr>
          <a:r>
            <a:rPr lang="en-US" sz="2400" b="0" i="0">
              <a:solidFill>
                <a:schemeClr val="tx1"/>
              </a:solidFill>
              <a:latin typeface="Calibri"/>
              <a:ea typeface="+mn-ea"/>
              <a:cs typeface="+mn-cs"/>
            </a:rPr>
            <a:t>Normale PowerPoint-Folien</a:t>
          </a:r>
          <a:r>
            <a:rPr lang="en-US" sz="1800" b="0" i="0">
              <a:solidFill>
                <a:schemeClr val="tx1"/>
              </a:solidFill>
              <a:latin typeface="Calibri"/>
              <a:ea typeface="+mn-ea"/>
              <a:cs typeface="+mn-cs"/>
            </a:rPr>
            <a:t>  </a:t>
          </a:r>
        </a:p>
        <a:p>
          <a:pPr algn="ctr" defTabSz="914400">
            <a:buNone/>
          </a:pPr>
          <a:r>
            <a:rPr lang="en-US" sz="1600" b="0" i="1">
              <a:solidFill>
                <a:schemeClr val="tx1"/>
              </a:solidFill>
              <a:latin typeface="Calibri"/>
              <a:ea typeface="+mn-ea"/>
              <a:cs typeface="+mn-cs"/>
            </a:rPr>
            <a:t>Statisch</a:t>
          </a:r>
        </a:p>
      </dgm:t>
    </dgm:pt>
    <dgm:pt modelId="{47AA9333-89D1-4F26-8CCB-34688A7D5280}" type="parTrans" cxnId="{94062717-FEB0-45C2-AC5F-78FDE99314F0}">
      <dgm:prSet/>
      <dgm:spPr/>
      <dgm:t>
        <a:bodyPr/>
        <a:lstStyle/>
        <a:p>
          <a:endParaRPr lang="en-US"/>
        </a:p>
      </dgm:t>
    </dgm:pt>
    <dgm:pt modelId="{66B51466-7DF3-44C9-AB07-6FE64A505260}" type="sibTrans" cxnId="{94062717-FEB0-45C2-AC5F-78FDE99314F0}">
      <dgm:prSet/>
      <dgm:spPr/>
      <dgm:t>
        <a:bodyPr/>
        <a:lstStyle/>
        <a:p>
          <a:endParaRPr lang="en-US"/>
        </a:p>
      </dgm:t>
    </dgm:pt>
    <dgm:pt modelId="{DBA89D1C-A978-4A49-A3C5-DA251F5DD26E}" type="pres">
      <dgm:prSet presAssocID="{A91AEC7E-8F1B-4B74-8AF8-81AC0AF7B623}" presName="Name0" presStyleCnt="0">
        <dgm:presLayoutVars>
          <dgm:dir/>
          <dgm:resizeHandles val="exact"/>
        </dgm:presLayoutVars>
      </dgm:prSet>
      <dgm:spPr/>
      <dgm:t>
        <a:bodyPr/>
        <a:lstStyle/>
        <a:p>
          <a:endParaRPr lang="en-US"/>
        </a:p>
      </dgm:t>
    </dgm:pt>
    <dgm:pt modelId="{8E9E46A1-D34F-48B1-90CC-25F582C9C1F8}" type="pres">
      <dgm:prSet presAssocID="{455EE84B-3229-4CA5-9B41-BEE416A95416}" presName="node" presStyleLbl="node1" presStyleIdx="0" presStyleCnt="4" custLinFactNeighborX="55571">
        <dgm:presLayoutVars>
          <dgm:bulletEnabled val="1"/>
        </dgm:presLayoutVars>
      </dgm:prSet>
      <dgm:spPr/>
      <dgm:t>
        <a:bodyPr/>
        <a:lstStyle/>
        <a:p>
          <a:endParaRPr lang="en-US"/>
        </a:p>
      </dgm:t>
    </dgm:pt>
    <dgm:pt modelId="{DCF0ACE4-0A95-4DAB-92E8-F76816059C11}" type="pres">
      <dgm:prSet presAssocID="{D966DCEC-F86A-4045-BD5E-CEF00EDD9976}" presName="sibTrans" presStyleCnt="0"/>
      <dgm:spPr/>
    </dgm:pt>
    <dgm:pt modelId="{1EC94E70-E4F3-4D9F-8C4E-12C0B545F335}" type="pres">
      <dgm:prSet presAssocID="{C0987C2F-EEC9-40AD-9C7E-A42C1BE293AF}" presName="node" presStyleLbl="node1" presStyleIdx="1" presStyleCnt="4" custLinFactX="-3818" custLinFactNeighborX="-100000">
        <dgm:presLayoutVars>
          <dgm:bulletEnabled val="1"/>
        </dgm:presLayoutVars>
      </dgm:prSet>
      <dgm:spPr/>
      <dgm:t>
        <a:bodyPr/>
        <a:lstStyle/>
        <a:p>
          <a:endParaRPr lang="en-US"/>
        </a:p>
      </dgm:t>
    </dgm:pt>
    <dgm:pt modelId="{391F7EE2-E8D0-4FBF-B778-6428384AEC04}" type="pres">
      <dgm:prSet presAssocID="{39838D55-9572-416F-8A18-E642757F5AA5}" presName="sibTrans" presStyleCnt="0"/>
      <dgm:spPr/>
    </dgm:pt>
    <dgm:pt modelId="{46C90E20-A552-4D48-AE98-7AF2E877C744}" type="pres">
      <dgm:prSet presAssocID="{9DFA71F6-F4B0-459C-A23D-A6A2127A6E11}" presName="node" presStyleLbl="node1" presStyleIdx="2" presStyleCnt="4" custLinFactX="-19734" custLinFactNeighborX="-100000" custLinFactNeighborY="-1579">
        <dgm:presLayoutVars>
          <dgm:bulletEnabled val="1"/>
        </dgm:presLayoutVars>
      </dgm:prSet>
      <dgm:spPr/>
      <dgm:t>
        <a:bodyPr/>
        <a:lstStyle/>
        <a:p>
          <a:endParaRPr lang="en-US"/>
        </a:p>
      </dgm:t>
    </dgm:pt>
    <dgm:pt modelId="{6486E996-7B47-47D3-ACE8-3F561496D625}" type="pres">
      <dgm:prSet presAssocID="{F3ED6195-B73B-4EDB-B7A3-73203C30D688}" presName="sibTrans" presStyleCnt="0"/>
      <dgm:spPr/>
    </dgm:pt>
    <dgm:pt modelId="{853C867E-F484-430D-9829-F6833EDE80D0}" type="pres">
      <dgm:prSet presAssocID="{D65ED6DC-0CF8-46D0-8921-61764BCDA965}" presName="node" presStyleLbl="node1" presStyleIdx="3" presStyleCnt="4" custLinFactX="-37569" custLinFactNeighborX="-100000">
        <dgm:presLayoutVars>
          <dgm:bulletEnabled val="1"/>
        </dgm:presLayoutVars>
      </dgm:prSet>
      <dgm:spPr/>
      <dgm:t>
        <a:bodyPr/>
        <a:lstStyle/>
        <a:p>
          <a:endParaRPr lang="en-US"/>
        </a:p>
      </dgm:t>
    </dgm:pt>
  </dgm:ptLst>
  <dgm:cxnLst>
    <dgm:cxn modelId="{CDFE974E-C421-4058-AECF-45CF88A15B76}" type="presOf" srcId="{D65ED6DC-0CF8-46D0-8921-61764BCDA965}" destId="{853C867E-F484-430D-9829-F6833EDE80D0}" srcOrd="0" destOrd="0" presId="urn:microsoft.com/office/officeart/2005/8/layout/hList6"/>
    <dgm:cxn modelId="{C90A023F-8A3E-4756-AED0-F0FE6E24CC15}" type="presOf" srcId="{9DFA71F6-F4B0-459C-A23D-A6A2127A6E11}" destId="{46C90E20-A552-4D48-AE98-7AF2E877C744}" srcOrd="0" destOrd="0" presId="urn:microsoft.com/office/officeart/2005/8/layout/hList6"/>
    <dgm:cxn modelId="{8D500A17-11B1-4F14-AFD3-83880C0A6D1F}" type="presOf" srcId="{C0987C2F-EEC9-40AD-9C7E-A42C1BE293AF}" destId="{1EC94E70-E4F3-4D9F-8C4E-12C0B545F335}" srcOrd="0" destOrd="0" presId="urn:microsoft.com/office/officeart/2005/8/layout/hList6"/>
    <dgm:cxn modelId="{72C51D70-529D-45DC-B59E-E84A388BBC6C}" type="presOf" srcId="{A91AEC7E-8F1B-4B74-8AF8-81AC0AF7B623}" destId="{DBA89D1C-A978-4A49-A3C5-DA251F5DD26E}" srcOrd="0" destOrd="0" presId="urn:microsoft.com/office/officeart/2005/8/layout/hList6"/>
    <dgm:cxn modelId="{94062717-FEB0-45C2-AC5F-78FDE99314F0}" srcId="{A91AEC7E-8F1B-4B74-8AF8-81AC0AF7B623}" destId="{D65ED6DC-0CF8-46D0-8921-61764BCDA965}" srcOrd="3" destOrd="0" parTransId="{47AA9333-89D1-4F26-8CCB-34688A7D5280}" sibTransId="{66B51466-7DF3-44C9-AB07-6FE64A505260}"/>
    <dgm:cxn modelId="{D4503649-E6E2-4759-8F13-621CC1C6E7E4}" srcId="{A91AEC7E-8F1B-4B74-8AF8-81AC0AF7B623}" destId="{9DFA71F6-F4B0-459C-A23D-A6A2127A6E11}" srcOrd="2" destOrd="0" parTransId="{FCAC748F-37F6-4BF8-91AA-CBB970CEA47B}" sibTransId="{F3ED6195-B73B-4EDB-B7A3-73203C30D688}"/>
    <dgm:cxn modelId="{FD987F71-08E1-4141-9351-073F13AEC795}" type="presOf" srcId="{455EE84B-3229-4CA5-9B41-BEE416A95416}" destId="{8E9E46A1-D34F-48B1-90CC-25F582C9C1F8}" srcOrd="0" destOrd="0" presId="urn:microsoft.com/office/officeart/2005/8/layout/hList6"/>
    <dgm:cxn modelId="{EE314060-BBEC-49DA-8CC2-34B79D2E5005}" srcId="{A91AEC7E-8F1B-4B74-8AF8-81AC0AF7B623}" destId="{C0987C2F-EEC9-40AD-9C7E-A42C1BE293AF}" srcOrd="1" destOrd="0" parTransId="{DB513962-9622-423D-9047-48E93F51ECE0}" sibTransId="{39838D55-9572-416F-8A18-E642757F5AA5}"/>
    <dgm:cxn modelId="{DAAC3168-E263-4D32-8E88-A6A6E2290891}" srcId="{A91AEC7E-8F1B-4B74-8AF8-81AC0AF7B623}" destId="{455EE84B-3229-4CA5-9B41-BEE416A95416}" srcOrd="0" destOrd="0" parTransId="{69EE80BA-7092-4A0C-935E-650C363B6D3E}" sibTransId="{D966DCEC-F86A-4045-BD5E-CEF00EDD9976}"/>
    <dgm:cxn modelId="{764EA8D7-2218-4722-B930-F4ECDFAA66F9}" type="presParOf" srcId="{DBA89D1C-A978-4A49-A3C5-DA251F5DD26E}" destId="{8E9E46A1-D34F-48B1-90CC-25F582C9C1F8}" srcOrd="0" destOrd="0" presId="urn:microsoft.com/office/officeart/2005/8/layout/hList6"/>
    <dgm:cxn modelId="{C14337BD-D35B-485C-8A1C-45AE06418A7F}" type="presParOf" srcId="{DBA89D1C-A978-4A49-A3C5-DA251F5DD26E}" destId="{DCF0ACE4-0A95-4DAB-92E8-F76816059C11}" srcOrd="1" destOrd="0" presId="urn:microsoft.com/office/officeart/2005/8/layout/hList6"/>
    <dgm:cxn modelId="{B73CDB3C-C535-4E38-B1B5-F266FC9C9C0F}" type="presParOf" srcId="{DBA89D1C-A978-4A49-A3C5-DA251F5DD26E}" destId="{1EC94E70-E4F3-4D9F-8C4E-12C0B545F335}" srcOrd="2" destOrd="0" presId="urn:microsoft.com/office/officeart/2005/8/layout/hList6"/>
    <dgm:cxn modelId="{594B2411-972F-46ED-8AA4-DEE1C9C451ED}" type="presParOf" srcId="{DBA89D1C-A978-4A49-A3C5-DA251F5DD26E}" destId="{391F7EE2-E8D0-4FBF-B778-6428384AEC04}" srcOrd="3" destOrd="0" presId="urn:microsoft.com/office/officeart/2005/8/layout/hList6"/>
    <dgm:cxn modelId="{FFF926FE-FC1D-49D8-BD55-2C59D2229F77}" type="presParOf" srcId="{DBA89D1C-A978-4A49-A3C5-DA251F5DD26E}" destId="{46C90E20-A552-4D48-AE98-7AF2E877C744}" srcOrd="4" destOrd="0" presId="urn:microsoft.com/office/officeart/2005/8/layout/hList6"/>
    <dgm:cxn modelId="{00627442-7C89-4898-8AE2-B559C6BA5A31}" type="presParOf" srcId="{DBA89D1C-A978-4A49-A3C5-DA251F5DD26E}" destId="{6486E996-7B47-47D3-ACE8-3F561496D625}" srcOrd="5" destOrd="0" presId="urn:microsoft.com/office/officeart/2005/8/layout/hList6"/>
    <dgm:cxn modelId="{09C4B360-ACE4-41A8-AD5C-B9130D981B55}" type="presParOf" srcId="{DBA89D1C-A978-4A49-A3C5-DA251F5DD26E}" destId="{853C867E-F484-430D-9829-F6833EDE80D0}" srcOrd="6" destOrd="0" presId="urn:microsoft.com/office/officeart/2005/8/layout/hList6"/>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E46A1-D34F-48B1-90CC-25F582C9C1F8}">
      <dsp:nvSpPr>
        <dsp:cNvPr id="0" name=""/>
        <dsp:cNvSpPr/>
      </dsp:nvSpPr>
      <dsp:spPr>
        <a:xfrm rot="16200000">
          <a:off x="-737222" y="811113"/>
          <a:ext cx="3352800" cy="1730573"/>
        </a:xfrm>
        <a:prstGeom prst="flowChartManualOperation">
          <a:avLst/>
        </a:prstGeom>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8100000" scaled="1"/>
          <a:tileRect/>
        </a:gradFill>
        <a:ln w="19050" cap="flat" cmpd="sng" algn="ctr">
          <a:solidFill>
            <a:schemeClr val="bg1">
              <a:lumMod val="8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914400">
            <a:lnSpc>
              <a:spcPct val="90000"/>
            </a:lnSpc>
            <a:spcBef>
              <a:spcPct val="0"/>
            </a:spcBef>
            <a:spcAft>
              <a:spcPct val="35000"/>
            </a:spcAft>
            <a:buNone/>
          </a:pPr>
          <a:r>
            <a:rPr lang="en-US" sz="2400" b="0" i="0" kern="1200" dirty="0" err="1">
              <a:solidFill>
                <a:schemeClr val="tx1"/>
              </a:solidFill>
              <a:latin typeface="Calibri"/>
              <a:ea typeface="+mn-ea"/>
              <a:cs typeface="+mn-cs"/>
            </a:rPr>
            <a:t>Ja</a:t>
          </a:r>
          <a:r>
            <a:rPr lang="en-US" sz="2400" b="0" i="0" kern="1200" dirty="0">
              <a:solidFill>
                <a:schemeClr val="tx1"/>
              </a:solidFill>
              <a:latin typeface="Calibri"/>
              <a:ea typeface="+mn-ea"/>
              <a:cs typeface="+mn-cs"/>
            </a:rPr>
            <a:t>/Nein-</a:t>
          </a:r>
        </a:p>
        <a:p>
          <a:pPr lvl="0" algn="ctr" defTabSz="914400">
            <a:lnSpc>
              <a:spcPct val="90000"/>
            </a:lnSpc>
            <a:spcBef>
              <a:spcPct val="0"/>
            </a:spcBef>
            <a:spcAft>
              <a:spcPct val="35000"/>
            </a:spcAft>
            <a:buNone/>
          </a:pPr>
          <a:r>
            <a:rPr lang="en-US" sz="2400" b="0" i="0" kern="1200" dirty="0" err="1">
              <a:solidFill>
                <a:schemeClr val="tx1"/>
              </a:solidFill>
              <a:latin typeface="Calibri"/>
              <a:ea typeface="+mn-ea"/>
              <a:cs typeface="+mn-cs"/>
            </a:rPr>
            <a:t>Fragen</a:t>
          </a:r>
          <a:endParaRPr lang="en-US" sz="2400" b="0" i="0" kern="1200" dirty="0">
            <a:solidFill>
              <a:schemeClr val="tx1"/>
            </a:solidFill>
            <a:latin typeface="Calibri"/>
            <a:ea typeface="+mn-ea"/>
            <a:cs typeface="+mn-cs"/>
          </a:endParaRPr>
        </a:p>
        <a:p>
          <a:pPr lvl="0" algn="ctr" defTabSz="914400">
            <a:lnSpc>
              <a:spcPct val="90000"/>
            </a:lnSpc>
            <a:spcBef>
              <a:spcPct val="0"/>
            </a:spcBef>
            <a:spcAft>
              <a:spcPct val="35000"/>
            </a:spcAft>
            <a:buNone/>
          </a:pPr>
          <a:r>
            <a:rPr lang="en-US" sz="1600" b="0" i="1" kern="1200" dirty="0" err="1">
              <a:solidFill>
                <a:schemeClr val="tx1"/>
              </a:solidFill>
              <a:latin typeface="Calibri"/>
              <a:ea typeface="+mn-ea"/>
              <a:cs typeface="+mn-cs"/>
            </a:rPr>
            <a:t>Interaktiv</a:t>
          </a:r>
          <a:endParaRPr lang="en-US" sz="1600" b="0" i="1" kern="1200" dirty="0">
            <a:solidFill>
              <a:schemeClr val="tx1"/>
            </a:solidFill>
            <a:latin typeface="Calibri"/>
            <a:ea typeface="+mn-ea"/>
            <a:cs typeface="+mn-cs"/>
          </a:endParaRPr>
        </a:p>
      </dsp:txBody>
      <dsp:txXfrm rot="5400000">
        <a:off x="73891" y="670560"/>
        <a:ext cx="1730573" cy="2011680"/>
      </dsp:txXfrm>
    </dsp:sp>
    <dsp:sp modelId="{1EC94E70-E4F3-4D9F-8C4E-12C0B545F335}">
      <dsp:nvSpPr>
        <dsp:cNvPr id="0" name=""/>
        <dsp:cNvSpPr/>
      </dsp:nvSpPr>
      <dsp:spPr>
        <a:xfrm rot="16200000">
          <a:off x="855150" y="811113"/>
          <a:ext cx="3352800" cy="1730573"/>
        </a:xfrm>
        <a:prstGeom prst="flowChartManualOperation">
          <a:avLst/>
        </a:prstGeom>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8100000" scaled="1"/>
          <a:tileRect/>
        </a:gradFill>
        <a:ln w="19050" cap="flat" cmpd="sng" algn="ctr">
          <a:solidFill>
            <a:schemeClr val="bg1">
              <a:lumMod val="8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914400">
            <a:lnSpc>
              <a:spcPct val="90000"/>
            </a:lnSpc>
            <a:spcBef>
              <a:spcPct val="0"/>
            </a:spcBef>
            <a:spcAft>
              <a:spcPct val="35000"/>
            </a:spcAft>
            <a:buNone/>
          </a:pPr>
          <a:endParaRPr lang="en-US" sz="2400" kern="1200" dirty="0" smtClean="0">
            <a:solidFill>
              <a:schemeClr val="tx1"/>
            </a:solidFill>
          </a:endParaRPr>
        </a:p>
        <a:p>
          <a:pPr lvl="0" algn="ctr" defTabSz="914400">
            <a:lnSpc>
              <a:spcPct val="90000"/>
            </a:lnSpc>
            <a:spcBef>
              <a:spcPct val="0"/>
            </a:spcBef>
            <a:spcAft>
              <a:spcPct val="35000"/>
            </a:spcAft>
            <a:buNone/>
          </a:pPr>
          <a:r>
            <a:rPr lang="en-US" sz="2400" b="0" i="0" kern="1200">
              <a:solidFill>
                <a:schemeClr val="tx1"/>
              </a:solidFill>
              <a:latin typeface="Calibri"/>
              <a:ea typeface="+mn-ea"/>
              <a:cs typeface="+mn-cs"/>
            </a:rPr>
            <a:t>Multiple-Choice-</a:t>
          </a:r>
        </a:p>
        <a:p>
          <a:pPr lvl="0" algn="ctr" defTabSz="914400">
            <a:lnSpc>
              <a:spcPct val="90000"/>
            </a:lnSpc>
            <a:spcBef>
              <a:spcPct val="0"/>
            </a:spcBef>
            <a:spcAft>
              <a:spcPct val="35000"/>
            </a:spcAft>
            <a:buNone/>
          </a:pPr>
          <a:r>
            <a:rPr lang="en-US" sz="2400" b="0" i="0" kern="1200">
              <a:solidFill>
                <a:schemeClr val="tx1"/>
              </a:solidFill>
              <a:latin typeface="Calibri"/>
              <a:ea typeface="+mn-ea"/>
              <a:cs typeface="+mn-cs"/>
            </a:rPr>
            <a:t>Fragen</a:t>
          </a:r>
        </a:p>
        <a:p>
          <a:pPr lvl="0" algn="ctr" defTabSz="914400">
            <a:lnSpc>
              <a:spcPct val="90000"/>
            </a:lnSpc>
            <a:spcBef>
              <a:spcPct val="0"/>
            </a:spcBef>
            <a:spcAft>
              <a:spcPct val="35000"/>
            </a:spcAft>
            <a:buNone/>
          </a:pPr>
          <a:r>
            <a:rPr lang="en-US" sz="1600" b="0" i="1" kern="1200">
              <a:solidFill>
                <a:schemeClr val="tx1"/>
              </a:solidFill>
              <a:latin typeface="Calibri"/>
              <a:ea typeface="+mn-ea"/>
              <a:cs typeface="+mn-cs"/>
            </a:rPr>
            <a:t>Interaktiv</a:t>
          </a:r>
        </a:p>
        <a:p>
          <a:pPr lvl="0" algn="ctr" defTabSz="914400">
            <a:lnSpc>
              <a:spcPct val="90000"/>
            </a:lnSpc>
            <a:spcBef>
              <a:spcPct val="0"/>
            </a:spcBef>
            <a:spcAft>
              <a:spcPct val="35000"/>
            </a:spcAft>
            <a:buNone/>
          </a:pPr>
          <a:endParaRPr lang="en-US" sz="1900" kern="1200" dirty="0" smtClean="0">
            <a:solidFill>
              <a:schemeClr val="tx1"/>
            </a:solidFill>
          </a:endParaRPr>
        </a:p>
        <a:p>
          <a:pPr lvl="0" algn="ctr" defTabSz="914400">
            <a:lnSpc>
              <a:spcPct val="90000"/>
            </a:lnSpc>
            <a:spcBef>
              <a:spcPct val="0"/>
            </a:spcBef>
            <a:spcAft>
              <a:spcPct val="35000"/>
            </a:spcAft>
            <a:buNone/>
          </a:pPr>
          <a:endParaRPr lang="en-US" sz="1900" kern="1200" dirty="0" smtClean="0">
            <a:solidFill>
              <a:schemeClr val="tx1"/>
            </a:solidFill>
          </a:endParaRPr>
        </a:p>
      </dsp:txBody>
      <dsp:txXfrm rot="5400000">
        <a:off x="1666263" y="670560"/>
        <a:ext cx="1730573" cy="2011680"/>
      </dsp:txXfrm>
    </dsp:sp>
    <dsp:sp modelId="{46C90E20-A552-4D48-AE98-7AF2E877C744}">
      <dsp:nvSpPr>
        <dsp:cNvPr id="0" name=""/>
        <dsp:cNvSpPr/>
      </dsp:nvSpPr>
      <dsp:spPr>
        <a:xfrm rot="16200000">
          <a:off x="2440078" y="811113"/>
          <a:ext cx="3352800" cy="1730573"/>
        </a:xfrm>
        <a:prstGeom prst="flowChartManualOperation">
          <a:avLst/>
        </a:prstGeom>
        <a:gradFill flip="none" rotWithShape="0">
          <a:gsLst>
            <a:gs pos="0">
              <a:schemeClr val="accent2">
                <a:tint val="66000"/>
                <a:satMod val="160000"/>
              </a:schemeClr>
            </a:gs>
            <a:gs pos="50000">
              <a:schemeClr val="accent2">
                <a:tint val="44500"/>
                <a:satMod val="160000"/>
              </a:schemeClr>
            </a:gs>
            <a:gs pos="100000">
              <a:schemeClr val="accent2">
                <a:tint val="23500"/>
                <a:satMod val="160000"/>
              </a:schemeClr>
            </a:gs>
          </a:gsLst>
          <a:lin ang="8100000" scaled="1"/>
          <a:tileRect/>
        </a:gradFill>
        <a:ln w="19050" cap="flat" cmpd="sng" algn="ctr">
          <a:solidFill>
            <a:schemeClr val="bg1">
              <a:lumMod val="8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914400">
            <a:lnSpc>
              <a:spcPct val="90000"/>
            </a:lnSpc>
            <a:spcBef>
              <a:spcPct val="0"/>
            </a:spcBef>
            <a:spcAft>
              <a:spcPct val="35000"/>
            </a:spcAft>
            <a:buNone/>
          </a:pPr>
          <a:r>
            <a:rPr lang="en-US" sz="2400" b="0" i="0" kern="1200">
              <a:solidFill>
                <a:schemeClr val="tx1"/>
              </a:solidFill>
              <a:latin typeface="Calibri"/>
              <a:ea typeface="+mn-ea"/>
              <a:cs typeface="+mn-cs"/>
            </a:rPr>
            <a:t>Zeichen-</a:t>
          </a:r>
        </a:p>
        <a:p>
          <a:pPr lvl="0" algn="ctr" defTabSz="914400">
            <a:lnSpc>
              <a:spcPct val="90000"/>
            </a:lnSpc>
            <a:spcBef>
              <a:spcPct val="0"/>
            </a:spcBef>
            <a:spcAft>
              <a:spcPct val="35000"/>
            </a:spcAft>
            <a:buNone/>
          </a:pPr>
          <a:r>
            <a:rPr lang="en-US" sz="2400" b="0" i="0" kern="1200">
              <a:solidFill>
                <a:schemeClr val="tx1"/>
              </a:solidFill>
              <a:latin typeface="Calibri"/>
              <a:ea typeface="+mn-ea"/>
              <a:cs typeface="+mn-cs"/>
            </a:rPr>
            <a:t>aktivitäten</a:t>
          </a:r>
        </a:p>
        <a:p>
          <a:pPr lvl="0" algn="ctr" defTabSz="914400">
            <a:lnSpc>
              <a:spcPct val="90000"/>
            </a:lnSpc>
            <a:spcBef>
              <a:spcPct val="0"/>
            </a:spcBef>
            <a:spcAft>
              <a:spcPct val="35000"/>
            </a:spcAft>
            <a:buNone/>
          </a:pPr>
          <a:r>
            <a:rPr lang="en-US" sz="1600" b="0" i="1" kern="1200">
              <a:solidFill>
                <a:schemeClr val="tx1"/>
              </a:solidFill>
              <a:latin typeface="Calibri"/>
              <a:ea typeface="+mn-ea"/>
              <a:cs typeface="+mn-cs"/>
            </a:rPr>
            <a:t>Interaktiv</a:t>
          </a:r>
        </a:p>
      </dsp:txBody>
      <dsp:txXfrm rot="5400000">
        <a:off x="3251191" y="670560"/>
        <a:ext cx="1730573" cy="2011680"/>
      </dsp:txXfrm>
    </dsp:sp>
    <dsp:sp modelId="{853C867E-F484-430D-9829-F6833EDE80D0}">
      <dsp:nvSpPr>
        <dsp:cNvPr id="0" name=""/>
        <dsp:cNvSpPr/>
      </dsp:nvSpPr>
      <dsp:spPr>
        <a:xfrm rot="16200000">
          <a:off x="3991797" y="811113"/>
          <a:ext cx="3352800" cy="1730573"/>
        </a:xfrm>
        <a:prstGeom prst="flowChartManualOperation">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w="19050" cap="flat" cmpd="sng" algn="ctr">
          <a:solidFill>
            <a:schemeClr val="bg1">
              <a:lumMod val="8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lvl="0" algn="ctr" defTabSz="914400">
            <a:lnSpc>
              <a:spcPct val="90000"/>
            </a:lnSpc>
            <a:spcBef>
              <a:spcPct val="0"/>
            </a:spcBef>
            <a:spcAft>
              <a:spcPct val="35000"/>
            </a:spcAft>
            <a:buNone/>
          </a:pPr>
          <a:r>
            <a:rPr lang="en-US" sz="2400" b="0" i="0" kern="1200">
              <a:solidFill>
                <a:schemeClr val="tx1"/>
              </a:solidFill>
              <a:latin typeface="Calibri"/>
              <a:ea typeface="+mn-ea"/>
              <a:cs typeface="+mn-cs"/>
            </a:rPr>
            <a:t>Normale PowerPoint-Folien</a:t>
          </a:r>
          <a:r>
            <a:rPr lang="en-US" sz="1800" b="0" i="0" kern="1200">
              <a:solidFill>
                <a:schemeClr val="tx1"/>
              </a:solidFill>
              <a:latin typeface="Calibri"/>
              <a:ea typeface="+mn-ea"/>
              <a:cs typeface="+mn-cs"/>
            </a:rPr>
            <a:t>  </a:t>
          </a:r>
        </a:p>
        <a:p>
          <a:pPr lvl="0" algn="ctr" defTabSz="914400">
            <a:lnSpc>
              <a:spcPct val="90000"/>
            </a:lnSpc>
            <a:spcBef>
              <a:spcPct val="0"/>
            </a:spcBef>
            <a:spcAft>
              <a:spcPct val="35000"/>
            </a:spcAft>
            <a:buNone/>
          </a:pPr>
          <a:r>
            <a:rPr lang="en-US" sz="1600" b="0" i="1" kern="1200">
              <a:solidFill>
                <a:schemeClr val="tx1"/>
              </a:solidFill>
              <a:latin typeface="Calibri"/>
              <a:ea typeface="+mn-ea"/>
              <a:cs typeface="+mn-cs"/>
            </a:rPr>
            <a:t>Statisch</a:t>
          </a:r>
        </a:p>
      </dsp:txBody>
      <dsp:txXfrm rot="5400000">
        <a:off x="4802910" y="670560"/>
        <a:ext cx="1730573" cy="201168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683A3938-7367-4B60-8FE9-2A2DA575AB59}" type="datetimeFigureOut">
              <a:rPr lang="en-US"/>
              <a:pPr/>
              <a:t>11/10/2013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38D32E19-0F6B-4820-AAB7-8986B86995E0}" type="slidenum">
              <a:rPr lang="en-US"/>
              <a:pPr/>
              <a:t>‹Nr.›</a:t>
            </a:fld>
            <a:endParaRPr lang="en-US"/>
          </a:p>
        </p:txBody>
      </p:sp>
    </p:spTree>
    <p:extLst>
      <p:ext uri="{BB962C8B-B14F-4D97-AF65-F5344CB8AC3E}">
        <p14:creationId xmlns:p14="http://schemas.microsoft.com/office/powerpoint/2010/main" val="39168874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a:lstStyle/>
          <a:p>
            <a:fld id="{998FF705-2D2E-410E-B684-DAFC7882B3E9}"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a:lstStyle/>
          <a:p>
            <a:fld id="{222522C2-E961-4FAB-84A6-D38DD6E4BBC0}"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a:lstStyle/>
          <a:p>
            <a:fld id="{820736F7-25BE-4156-82F0-6A4CB63BAD7A}"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a:lstStyle/>
          <a:p>
            <a:fld id="{F1BEB463-FEA8-4666-BA73-F81FB692C2BA}"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a:lstStyle/>
          <a:p>
            <a:fld id="{27DAC373-BCD3-48C1-89CC-37702A879809}"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DBA52AA5-8C22-4D40-9DE9-B45F0D3D51F9}"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a:lstStyle/>
          <a:p>
            <a:fld id="{75E99BCE-1218-4258-BA3F-128229079C1E}"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a:lstStyle/>
          <a:p>
            <a:fld id="{B9108643-1A89-4DA8-813F-5DE505F62BE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D32E19-0F6B-4820-AAB7-8986B86995E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de-DE" smtClean="0"/>
          </a:p>
        </p:txBody>
      </p:sp>
      <p:sp>
        <p:nvSpPr>
          <p:cNvPr id="30723" name="Slide Number Placeholder 3"/>
          <p:cNvSpPr>
            <a:spLocks noGrp="1"/>
          </p:cNvSpPr>
          <p:nvPr>
            <p:ph type="sldNum" sz="quarter" idx="5"/>
          </p:nvPr>
        </p:nvSpPr>
        <p:spPr bwMode="auto">
          <a:noFill/>
          <a:ln>
            <a:miter lim="800000"/>
            <a:headEnd/>
            <a:tailEnd/>
          </a:ln>
        </p:spPr>
        <p:txBody>
          <a:bodyPr/>
          <a:lstStyle/>
          <a:p>
            <a:fld id="{0DDEA749-BF6E-49B1-8CBA-DB0E99EFC2E3}"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2.xml"/><Relationship Id="rId7" Type="http://schemas.openxmlformats.org/officeDocument/2006/relationships/image" Target="../media/image3.png"/><Relationship Id="rId2" Type="http://schemas.openxmlformats.org/officeDocument/2006/relationships/tags" Target="../tags/tag1.xml"/><Relationship Id="rId1" Type="http://schemas.openxmlformats.org/officeDocument/2006/relationships/customXml" Target="../../customXml/item5.xml"/><Relationship Id="rId6" Type="http://schemas.openxmlformats.org/officeDocument/2006/relationships/slideMaster" Target="../slideMasters/slideMaster1.xml"/><Relationship Id="rId5" Type="http://schemas.openxmlformats.org/officeDocument/2006/relationships/tags" Target="../tags/tag4.xml"/><Relationship Id="rId4" Type="http://schemas.openxmlformats.org/officeDocument/2006/relationships/tags" Target="../tags/tag3.xml"/></Relationships>
</file>

<file path=ppt/slideLayouts/_rels/slideLayout1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6.xml"/><Relationship Id="rId7" Type="http://schemas.openxmlformats.org/officeDocument/2006/relationships/tags" Target="../tags/tag10.xml"/><Relationship Id="rId2" Type="http://schemas.openxmlformats.org/officeDocument/2006/relationships/tags" Target="../tags/tag5.xml"/><Relationship Id="rId1" Type="http://schemas.openxmlformats.org/officeDocument/2006/relationships/customXml" Target="../../customXml/item4.xml"/><Relationship Id="rId6" Type="http://schemas.openxmlformats.org/officeDocument/2006/relationships/tags" Target="../tags/tag9.xml"/><Relationship Id="rId11" Type="http://schemas.openxmlformats.org/officeDocument/2006/relationships/image" Target="../media/image5.png"/><Relationship Id="rId5" Type="http://schemas.openxmlformats.org/officeDocument/2006/relationships/tags" Target="../tags/tag8.xml"/><Relationship Id="rId10" Type="http://schemas.openxmlformats.org/officeDocument/2006/relationships/image" Target="../media/image4.png"/><Relationship Id="rId4" Type="http://schemas.openxmlformats.org/officeDocument/2006/relationships/tags" Target="../tags/tag7.xml"/><Relationship Id="rId9"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customXml" Target="../../customXml/item1.xml"/><Relationship Id="rId6" Type="http://schemas.openxmlformats.org/officeDocument/2006/relationships/tags" Target="../tags/tag15.xml"/><Relationship Id="rId11" Type="http://schemas.openxmlformats.org/officeDocument/2006/relationships/image" Target="../media/image5.png"/><Relationship Id="rId5" Type="http://schemas.openxmlformats.org/officeDocument/2006/relationships/tags" Target="../tags/tag14.xml"/><Relationship Id="rId10" Type="http://schemas.openxmlformats.org/officeDocument/2006/relationships/image" Target="../media/image4.png"/><Relationship Id="rId4" Type="http://schemas.openxmlformats.org/officeDocument/2006/relationships/tags" Target="../tags/tag13.xml"/><Relationship Id="rId9"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customXml" Target="../../customXml/item6.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0402900C-217B-4B29-A786-B0178AD08ACF}" type="datetimeFigureOut">
              <a:rPr lang="en-US"/>
              <a:pPr/>
              <a:t>11/10/2013</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defRPr/>
            </a:lvl1pPr>
          </a:lstStyle>
          <a:p>
            <a:endParaRPr lang="de-DE"/>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3B5BC23-3E76-40AB-8112-EBC1AC9A15EE}" type="slidenum">
              <a:rPr lang="en-US"/>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A852539D-9A33-4372-BA90-6842D7403B16}" type="datetimeFigureOut">
              <a:rPr lang="en-US"/>
              <a:pPr/>
              <a:t>11/10/2013</a:t>
            </a:fld>
            <a:endParaRPr lang="en-US"/>
          </a:p>
        </p:txBody>
      </p:sp>
      <p:sp>
        <p:nvSpPr>
          <p:cNvPr id="5" name="Footer Placeholder 2"/>
          <p:cNvSpPr>
            <a:spLocks noGrp="1"/>
          </p:cNvSpPr>
          <p:nvPr>
            <p:ph type="ftr" sz="quarter" idx="11"/>
          </p:nvPr>
        </p:nvSpPr>
        <p:spPr/>
        <p:txBody>
          <a:bodyPr/>
          <a:lstStyle>
            <a:lvl1pPr>
              <a:defRPr/>
            </a:lvl1pPr>
          </a:lstStyle>
          <a:p>
            <a:endParaRPr lang="de-DE"/>
          </a:p>
        </p:txBody>
      </p:sp>
      <p:sp>
        <p:nvSpPr>
          <p:cNvPr id="6" name="Slide Number Placeholder 22"/>
          <p:cNvSpPr>
            <a:spLocks noGrp="1"/>
          </p:cNvSpPr>
          <p:nvPr>
            <p:ph type="sldNum" sz="quarter" idx="12"/>
          </p:nvPr>
        </p:nvSpPr>
        <p:spPr/>
        <p:txBody>
          <a:bodyPr/>
          <a:lstStyle>
            <a:lvl1pPr>
              <a:defRPr/>
            </a:lvl1pPr>
          </a:lstStyle>
          <a:p>
            <a:fld id="{FD4B64CF-D7C5-42DE-AEC2-4712AB8B0361}"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7914086A-42BC-4B2B-8D78-77D22DC2DC99}" type="datetimeFigureOut">
              <a:rPr lang="en-US"/>
              <a:pPr/>
              <a:t>11/10/2013</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endParaRPr lang="de-DE"/>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C9811C6D-4D4E-487A-BE4F-143679B1F1F4}" type="slidenum">
              <a:rPr lang="en-US"/>
              <a:pPr/>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ouse Mischief 1 - 2 Choices Left">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l" rtl="0" fontAlgn="base">
              <a:spcAft>
                <a:spcPct val="0"/>
              </a:spcAft>
              <a:buNone/>
              <a:defRPr/>
            </a:lvl1pPr>
            <a:lvl2pPr algn="l" rtl="0" fontAlgn="base">
              <a:spcAft>
                <a:spcPct val="0"/>
              </a:spcAft>
              <a:buNone/>
              <a:defRPr/>
            </a:lvl2pPr>
            <a:lvl3pPr algn="l" rtl="0" fontAlgn="base">
              <a:spcAft>
                <a:spcPct val="0"/>
              </a:spcAft>
              <a:buNone/>
              <a:defRPr/>
            </a:lvl3pPr>
            <a:lvl4pPr algn="l" rtl="0" fontAlgn="base">
              <a:spcAft>
                <a:spcPct val="0"/>
              </a:spcAft>
              <a:buNone/>
              <a:defRPr/>
            </a:lvl4pPr>
            <a:lvl5pPr algn="l" rtl="0" fontAlgn="base">
              <a:spcAft>
                <a:spcPct val="0"/>
              </a:spcAft>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6"/>
          <p:cNvSpPr>
            <a:spLocks noGrp="1"/>
          </p:cNvSpPr>
          <p:nvPr>
            <p:ph sz="quarter" idx="11"/>
            <p:custDataLst>
              <p:tags r:id="rId2"/>
            </p:custDataLst>
          </p:nvPr>
        </p:nvSpPr>
        <p:spPr>
          <a:xfrm>
            <a:off x="1371600" y="1901723"/>
            <a:ext cx="7388352" cy="1522476"/>
          </a:xfrm>
          <a:prstGeom prst="rect">
            <a:avLst/>
          </a:prstGeom>
        </p:spPr>
        <p:txBody>
          <a:bodyPr vert="horz" wrap="square" lIns="90876" tIns="43390" rIns="90876" bIns="43390" anchor="ctr">
            <a:normAutofit/>
          </a:bodyPr>
          <a:lstStyle>
            <a:lvl1pPr algn="l" rtl="0" fontAlgn="base">
              <a:spcAft>
                <a:spcPct val="0"/>
              </a:spcAft>
              <a:buNone/>
              <a:defRPr sz="3200"/>
            </a:lvl1pPr>
            <a:lvl2pPr algn="l" rtl="0" fontAlgn="base">
              <a:spcAft>
                <a:spcPct val="0"/>
              </a:spcAft>
              <a:buNone/>
              <a:defRPr sz="3200"/>
            </a:lvl2pPr>
            <a:lvl3pPr algn="l" rtl="0" fontAlgn="base">
              <a:spcAft>
                <a:spcPct val="0"/>
              </a:spcAft>
              <a:buNone/>
              <a:defRPr sz="3200"/>
            </a:lvl3pPr>
            <a:lvl4pPr algn="l" rtl="0" fontAlgn="base">
              <a:spcAft>
                <a:spcPct val="0"/>
              </a:spcAft>
              <a:buNone/>
              <a:defRPr sz="3200"/>
            </a:lvl4pPr>
            <a:lvl5pPr algn="l" rtl="0" fontAlgn="base">
              <a:spcAft>
                <a:spcPct val="0"/>
              </a:spcAft>
              <a:buNone/>
              <a:defRPr sz="3200"/>
            </a:lvl5pPr>
          </a:lstStyle>
          <a:p>
            <a:pPr lvl="0"/>
            <a:r>
              <a:rPr lang="en-US" smtClean="0"/>
              <a:t>Click to edit Master text styles</a:t>
            </a:r>
          </a:p>
          <a:p>
            <a:pPr lvl="1"/>
            <a:endParaRPr lang="en-US"/>
          </a:p>
        </p:txBody>
      </p:sp>
      <p:sp>
        <p:nvSpPr>
          <p:cNvPr id="8" name="Content Placeholder 7"/>
          <p:cNvSpPr>
            <a:spLocks noGrp="1"/>
          </p:cNvSpPr>
          <p:nvPr>
            <p:ph sz="quarter" idx="12"/>
            <p:custDataLst>
              <p:tags r:id="rId3"/>
            </p:custDataLst>
          </p:nvPr>
        </p:nvSpPr>
        <p:spPr>
          <a:xfrm>
            <a:off x="1371600" y="3540785"/>
            <a:ext cx="7388352" cy="1522476"/>
          </a:xfrm>
          <a:prstGeom prst="rect">
            <a:avLst/>
          </a:prstGeom>
        </p:spPr>
        <p:txBody>
          <a:bodyPr vert="horz" wrap="square" lIns="90876" tIns="43390" rIns="90876" bIns="43390" anchor="ctr">
            <a:normAutofit/>
          </a:bodyPr>
          <a:lstStyle>
            <a:lvl1pPr algn="l" rtl="0" fontAlgn="base">
              <a:spcAft>
                <a:spcPct val="0"/>
              </a:spcAft>
              <a:buNone/>
              <a:defRPr sz="3200"/>
            </a:lvl1pPr>
            <a:lvl2pPr algn="l" rtl="0" fontAlgn="base">
              <a:spcAft>
                <a:spcPct val="0"/>
              </a:spcAft>
              <a:buNone/>
              <a:defRPr sz="3200"/>
            </a:lvl2pPr>
            <a:lvl3pPr algn="l" rtl="0" fontAlgn="base">
              <a:spcAft>
                <a:spcPct val="0"/>
              </a:spcAft>
              <a:buNone/>
              <a:defRPr sz="3200"/>
            </a:lvl3pPr>
            <a:lvl4pPr algn="l" rtl="0" fontAlgn="base">
              <a:spcAft>
                <a:spcPct val="0"/>
              </a:spcAft>
              <a:buNone/>
              <a:defRPr sz="3200"/>
            </a:lvl4pPr>
            <a:lvl5pPr algn="l" rtl="0" fontAlgn="base">
              <a:spcAft>
                <a:spcPct val="0"/>
              </a:spcAft>
              <a:buNone/>
              <a:defRPr sz="3200"/>
            </a:lvl5pPr>
          </a:lstStyle>
          <a:p>
            <a:pPr lvl="0"/>
            <a:r>
              <a:rPr lang="en-US" smtClean="0"/>
              <a:t>Click to edit Master text styles</a:t>
            </a:r>
          </a:p>
          <a:p>
            <a:pPr lvl="1"/>
            <a:endParaRPr lang="en-US"/>
          </a:p>
        </p:txBody>
      </p:sp>
      <p:pic>
        <p:nvPicPr>
          <p:cNvPr id="9" name="Picture 8" descr="Answer1.png"/>
          <p:cNvPicPr>
            <a:picLocks/>
          </p:cNvPicPr>
          <p:nvPr userDrawn="1">
            <p:custDataLst>
              <p:tags r:id="rId4"/>
            </p:custDataLst>
          </p:nvPr>
        </p:nvPicPr>
        <p:blipFill>
          <a:blip r:embed="rId7" cstate="print"/>
          <a:stretch>
            <a:fillRect/>
          </a:stretch>
        </p:blipFill>
        <p:spPr>
          <a:xfrm>
            <a:off x="155448" y="2234336"/>
            <a:ext cx="857250" cy="857250"/>
          </a:xfrm>
          <a:prstGeom prst="rect">
            <a:avLst/>
          </a:prstGeom>
        </p:spPr>
      </p:pic>
      <p:pic>
        <p:nvPicPr>
          <p:cNvPr id="10" name="Picture 9" descr="Answer2.png"/>
          <p:cNvPicPr>
            <a:picLocks/>
          </p:cNvPicPr>
          <p:nvPr userDrawn="1">
            <p:custDataLst>
              <p:tags r:id="rId5"/>
            </p:custDataLst>
          </p:nvPr>
        </p:nvPicPr>
        <p:blipFill>
          <a:blip r:embed="rId8" cstate="print"/>
          <a:stretch>
            <a:fillRect/>
          </a:stretch>
        </p:blipFill>
        <p:spPr>
          <a:xfrm>
            <a:off x="155448" y="3873398"/>
            <a:ext cx="857250" cy="857250"/>
          </a:xfrm>
          <a:prstGeom prst="rect">
            <a:avLst/>
          </a:prstGeom>
        </p:spPr>
      </p:pic>
    </p:spTree>
    <p:custDataLst>
      <p:custData r:id="rId1"/>
    </p:custData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ouse Mischief 1 - 3 Choices Left">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l" rtl="0" fontAlgn="base">
              <a:spcAft>
                <a:spcPct val="0"/>
              </a:spcAft>
              <a:buNone/>
              <a:defRPr/>
            </a:lvl1pPr>
            <a:lvl2pPr algn="l" rtl="0" fontAlgn="base">
              <a:spcAft>
                <a:spcPct val="0"/>
              </a:spcAft>
              <a:buNone/>
              <a:defRPr/>
            </a:lvl2pPr>
            <a:lvl3pPr algn="l" rtl="0" fontAlgn="base">
              <a:spcAft>
                <a:spcPct val="0"/>
              </a:spcAft>
              <a:buNone/>
              <a:defRPr/>
            </a:lvl3pPr>
            <a:lvl4pPr algn="l" rtl="0" fontAlgn="base">
              <a:spcAft>
                <a:spcPct val="0"/>
              </a:spcAft>
              <a:buNone/>
              <a:defRPr/>
            </a:lvl4pPr>
            <a:lvl5pPr algn="l" rtl="0" fontAlgn="base">
              <a:spcAft>
                <a:spcPct val="0"/>
              </a:spcAft>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6"/>
          <p:cNvSpPr>
            <a:spLocks noGrp="1"/>
          </p:cNvSpPr>
          <p:nvPr>
            <p:ph sz="quarter" idx="11"/>
            <p:custDataLst>
              <p:tags r:id="rId2"/>
            </p:custDataLst>
          </p:nvPr>
        </p:nvSpPr>
        <p:spPr>
          <a:xfrm>
            <a:off x="1371600" y="1673351"/>
            <a:ext cx="7388352" cy="1215923"/>
          </a:xfrm>
          <a:prstGeom prst="rect">
            <a:avLst/>
          </a:prstGeom>
        </p:spPr>
        <p:txBody>
          <a:bodyPr vert="horz" wrap="square" lIns="90876" tIns="34653" rIns="90876" bIns="34653" anchor="ctr">
            <a:normAutofit/>
          </a:bodyPr>
          <a:lstStyle>
            <a:lvl1pPr algn="l" rtl="0" fontAlgn="base">
              <a:spcAft>
                <a:spcPct val="0"/>
              </a:spcAft>
              <a:buNone/>
              <a:defRPr sz="3200"/>
            </a:lvl1pPr>
            <a:lvl2pPr algn="l" rtl="0" fontAlgn="base">
              <a:spcAft>
                <a:spcPct val="0"/>
              </a:spcAft>
              <a:buNone/>
              <a:defRPr sz="3200"/>
            </a:lvl2pPr>
            <a:lvl3pPr algn="l" rtl="0" fontAlgn="base">
              <a:spcAft>
                <a:spcPct val="0"/>
              </a:spcAft>
              <a:buNone/>
              <a:defRPr sz="3200"/>
            </a:lvl3pPr>
            <a:lvl4pPr algn="l" rtl="0" fontAlgn="base">
              <a:spcAft>
                <a:spcPct val="0"/>
              </a:spcAft>
              <a:buNone/>
              <a:defRPr sz="3200"/>
            </a:lvl4pPr>
            <a:lvl5pPr algn="l" rtl="0" fontAlgn="base">
              <a:spcAft>
                <a:spcPct val="0"/>
              </a:spcAft>
              <a:buNone/>
              <a:defRPr sz="3200"/>
            </a:lvl5pPr>
          </a:lstStyle>
          <a:p>
            <a:pPr lvl="0"/>
            <a:r>
              <a:rPr lang="en-US" smtClean="0"/>
              <a:t>Click to edit Master text styles</a:t>
            </a:r>
          </a:p>
          <a:p>
            <a:pPr lvl="1"/>
            <a:endParaRPr lang="en-US"/>
          </a:p>
        </p:txBody>
      </p:sp>
      <p:sp>
        <p:nvSpPr>
          <p:cNvPr id="8" name="Content Placeholder 7"/>
          <p:cNvSpPr>
            <a:spLocks noGrp="1"/>
          </p:cNvSpPr>
          <p:nvPr>
            <p:ph sz="quarter" idx="12"/>
            <p:custDataLst>
              <p:tags r:id="rId3"/>
            </p:custDataLst>
          </p:nvPr>
        </p:nvSpPr>
        <p:spPr>
          <a:xfrm>
            <a:off x="1371600" y="3005861"/>
            <a:ext cx="7388352" cy="1215923"/>
          </a:xfrm>
          <a:prstGeom prst="rect">
            <a:avLst/>
          </a:prstGeom>
        </p:spPr>
        <p:txBody>
          <a:bodyPr vert="horz" wrap="square" lIns="90876" tIns="34653" rIns="90876" bIns="34653" anchor="ctr">
            <a:normAutofit/>
          </a:bodyPr>
          <a:lstStyle>
            <a:lvl1pPr algn="l" rtl="0" fontAlgn="base">
              <a:spcAft>
                <a:spcPct val="0"/>
              </a:spcAft>
              <a:buNone/>
              <a:defRPr sz="3200"/>
            </a:lvl1pPr>
            <a:lvl2pPr algn="l" rtl="0" fontAlgn="base">
              <a:spcAft>
                <a:spcPct val="0"/>
              </a:spcAft>
              <a:buNone/>
              <a:defRPr sz="3200"/>
            </a:lvl2pPr>
            <a:lvl3pPr algn="l" rtl="0" fontAlgn="base">
              <a:spcAft>
                <a:spcPct val="0"/>
              </a:spcAft>
              <a:buNone/>
              <a:defRPr sz="3200"/>
            </a:lvl3pPr>
            <a:lvl4pPr algn="l" rtl="0" fontAlgn="base">
              <a:spcAft>
                <a:spcPct val="0"/>
              </a:spcAft>
              <a:buNone/>
              <a:defRPr sz="3200"/>
            </a:lvl4pPr>
            <a:lvl5pPr algn="l" rtl="0" fontAlgn="base">
              <a:spcAft>
                <a:spcPct val="0"/>
              </a:spcAft>
              <a:buNone/>
              <a:defRPr sz="3200"/>
            </a:lvl5pPr>
          </a:lstStyle>
          <a:p>
            <a:pPr lvl="0"/>
            <a:r>
              <a:rPr lang="en-US" smtClean="0"/>
              <a:t>Click to edit Master text styles</a:t>
            </a:r>
          </a:p>
          <a:p>
            <a:pPr lvl="1"/>
            <a:endParaRPr lang="en-US"/>
          </a:p>
        </p:txBody>
      </p:sp>
      <p:sp>
        <p:nvSpPr>
          <p:cNvPr id="9" name="Content Placeholder 8"/>
          <p:cNvSpPr>
            <a:spLocks noGrp="1"/>
          </p:cNvSpPr>
          <p:nvPr>
            <p:ph sz="quarter" idx="13"/>
            <p:custDataLst>
              <p:tags r:id="rId4"/>
            </p:custDataLst>
          </p:nvPr>
        </p:nvSpPr>
        <p:spPr>
          <a:xfrm>
            <a:off x="1371600" y="4338370"/>
            <a:ext cx="7388352" cy="1215923"/>
          </a:xfrm>
          <a:prstGeom prst="rect">
            <a:avLst/>
          </a:prstGeom>
        </p:spPr>
        <p:txBody>
          <a:bodyPr vert="horz" wrap="square" lIns="90876" tIns="34653" rIns="90876" bIns="34653" anchor="ctr">
            <a:normAutofit/>
          </a:bodyPr>
          <a:lstStyle>
            <a:lvl1pPr algn="l" rtl="0" fontAlgn="base">
              <a:spcAft>
                <a:spcPct val="0"/>
              </a:spcAft>
              <a:buNone/>
              <a:defRPr sz="3200"/>
            </a:lvl1pPr>
            <a:lvl2pPr algn="l" rtl="0" fontAlgn="base">
              <a:spcAft>
                <a:spcPct val="0"/>
              </a:spcAft>
              <a:buNone/>
              <a:defRPr sz="3200"/>
            </a:lvl2pPr>
            <a:lvl3pPr algn="l" rtl="0" fontAlgn="base">
              <a:spcAft>
                <a:spcPct val="0"/>
              </a:spcAft>
              <a:buNone/>
              <a:defRPr sz="3200"/>
            </a:lvl3pPr>
            <a:lvl4pPr algn="l" rtl="0" fontAlgn="base">
              <a:spcAft>
                <a:spcPct val="0"/>
              </a:spcAft>
              <a:buNone/>
              <a:defRPr sz="3200"/>
            </a:lvl4pPr>
            <a:lvl5pPr algn="l" rtl="0" fontAlgn="base">
              <a:spcAft>
                <a:spcPct val="0"/>
              </a:spcAft>
              <a:buNone/>
              <a:defRPr sz="3200"/>
            </a:lvl5pPr>
          </a:lstStyle>
          <a:p>
            <a:pPr lvl="0"/>
            <a:r>
              <a:rPr lang="en-US" smtClean="0"/>
              <a:t>Click to edit Master text styles</a:t>
            </a:r>
          </a:p>
          <a:p>
            <a:pPr lvl="1"/>
            <a:endParaRPr lang="en-US"/>
          </a:p>
        </p:txBody>
      </p:sp>
      <p:pic>
        <p:nvPicPr>
          <p:cNvPr id="10" name="Picture 9" descr="Answer1.png"/>
          <p:cNvPicPr>
            <a:picLocks/>
          </p:cNvPicPr>
          <p:nvPr userDrawn="1">
            <p:custDataLst>
              <p:tags r:id="rId5"/>
            </p:custDataLst>
          </p:nvPr>
        </p:nvPicPr>
        <p:blipFill>
          <a:blip r:embed="rId9" cstate="print"/>
          <a:stretch>
            <a:fillRect/>
          </a:stretch>
        </p:blipFill>
        <p:spPr>
          <a:xfrm>
            <a:off x="155448" y="1852688"/>
            <a:ext cx="857250" cy="857250"/>
          </a:xfrm>
          <a:prstGeom prst="rect">
            <a:avLst/>
          </a:prstGeom>
        </p:spPr>
      </p:pic>
      <p:pic>
        <p:nvPicPr>
          <p:cNvPr id="11" name="Picture 10" descr="Answer2.png"/>
          <p:cNvPicPr>
            <a:picLocks/>
          </p:cNvPicPr>
          <p:nvPr userDrawn="1">
            <p:custDataLst>
              <p:tags r:id="rId6"/>
            </p:custDataLst>
          </p:nvPr>
        </p:nvPicPr>
        <p:blipFill>
          <a:blip r:embed="rId10" cstate="print"/>
          <a:stretch>
            <a:fillRect/>
          </a:stretch>
        </p:blipFill>
        <p:spPr>
          <a:xfrm>
            <a:off x="155448" y="3185198"/>
            <a:ext cx="857250" cy="857250"/>
          </a:xfrm>
          <a:prstGeom prst="rect">
            <a:avLst/>
          </a:prstGeom>
        </p:spPr>
      </p:pic>
      <p:pic>
        <p:nvPicPr>
          <p:cNvPr id="12" name="Picture 11" descr="Answer3.png"/>
          <p:cNvPicPr>
            <a:picLocks/>
          </p:cNvPicPr>
          <p:nvPr userDrawn="1">
            <p:custDataLst>
              <p:tags r:id="rId7"/>
            </p:custDataLst>
          </p:nvPr>
        </p:nvPicPr>
        <p:blipFill>
          <a:blip r:embed="rId11" cstate="print"/>
          <a:stretch>
            <a:fillRect/>
          </a:stretch>
        </p:blipFill>
        <p:spPr>
          <a:xfrm>
            <a:off x="155448" y="4517707"/>
            <a:ext cx="857250" cy="857250"/>
          </a:xfrm>
          <a:prstGeom prst="rect">
            <a:avLst/>
          </a:prstGeom>
        </p:spPr>
      </p:pic>
    </p:spTree>
    <p:custDataLst>
      <p:custData r:id="rId1"/>
    </p:custData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Mouse Mischief 2 - 3 Choices Left">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l" rtl="0" fontAlgn="base">
              <a:spcAft>
                <a:spcPct val="0"/>
              </a:spcAft>
              <a:buNone/>
              <a:defRPr/>
            </a:lvl1pPr>
            <a:lvl2pPr algn="l" rtl="0" fontAlgn="base">
              <a:spcAft>
                <a:spcPct val="0"/>
              </a:spcAft>
              <a:buNone/>
              <a:defRPr/>
            </a:lvl2pPr>
            <a:lvl3pPr algn="l" rtl="0" fontAlgn="base">
              <a:spcAft>
                <a:spcPct val="0"/>
              </a:spcAft>
              <a:buNone/>
              <a:defRPr/>
            </a:lvl3pPr>
            <a:lvl4pPr algn="l" rtl="0" fontAlgn="base">
              <a:spcAft>
                <a:spcPct val="0"/>
              </a:spcAft>
              <a:buNone/>
              <a:defRPr/>
            </a:lvl4pPr>
            <a:lvl5pPr algn="l" rtl="0" fontAlgn="base">
              <a:spcAft>
                <a:spcPct val="0"/>
              </a:spcAft>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6"/>
          <p:cNvSpPr>
            <a:spLocks noGrp="1"/>
          </p:cNvSpPr>
          <p:nvPr>
            <p:ph sz="quarter" idx="11"/>
            <p:custDataLst>
              <p:tags r:id="rId2"/>
            </p:custDataLst>
          </p:nvPr>
        </p:nvSpPr>
        <p:spPr>
          <a:xfrm>
            <a:off x="1371600" y="1673351"/>
            <a:ext cx="7388352" cy="1215923"/>
          </a:xfrm>
          <a:prstGeom prst="rect">
            <a:avLst/>
          </a:prstGeom>
        </p:spPr>
        <p:txBody>
          <a:bodyPr vert="horz" wrap="square" lIns="90876" tIns="34653" rIns="90876" bIns="34653" anchor="ctr">
            <a:normAutofit/>
          </a:bodyPr>
          <a:lstStyle>
            <a:lvl1pPr algn="l" rtl="0" fontAlgn="base">
              <a:spcAft>
                <a:spcPct val="0"/>
              </a:spcAft>
              <a:buNone/>
              <a:defRPr sz="3200"/>
            </a:lvl1pPr>
            <a:lvl2pPr algn="l" rtl="0" fontAlgn="base">
              <a:spcAft>
                <a:spcPct val="0"/>
              </a:spcAft>
              <a:buNone/>
              <a:defRPr sz="3200"/>
            </a:lvl2pPr>
            <a:lvl3pPr algn="l" rtl="0" fontAlgn="base">
              <a:spcAft>
                <a:spcPct val="0"/>
              </a:spcAft>
              <a:buNone/>
              <a:defRPr sz="3200"/>
            </a:lvl3pPr>
            <a:lvl4pPr algn="l" rtl="0" fontAlgn="base">
              <a:spcAft>
                <a:spcPct val="0"/>
              </a:spcAft>
              <a:buNone/>
              <a:defRPr sz="3200"/>
            </a:lvl4pPr>
            <a:lvl5pPr algn="l" rtl="0" fontAlgn="base">
              <a:spcAft>
                <a:spcPct val="0"/>
              </a:spcAft>
              <a:buNone/>
              <a:defRPr sz="3200"/>
            </a:lvl5pPr>
          </a:lstStyle>
          <a:p>
            <a:pPr lvl="0"/>
            <a:r>
              <a:rPr lang="en-US" smtClean="0"/>
              <a:t>Click to edit Master text styles</a:t>
            </a:r>
          </a:p>
          <a:p>
            <a:pPr lvl="1"/>
            <a:endParaRPr lang="en-US"/>
          </a:p>
        </p:txBody>
      </p:sp>
      <p:sp>
        <p:nvSpPr>
          <p:cNvPr id="8" name="Content Placeholder 7"/>
          <p:cNvSpPr>
            <a:spLocks noGrp="1"/>
          </p:cNvSpPr>
          <p:nvPr>
            <p:ph sz="quarter" idx="12"/>
            <p:custDataLst>
              <p:tags r:id="rId3"/>
            </p:custDataLst>
          </p:nvPr>
        </p:nvSpPr>
        <p:spPr>
          <a:xfrm>
            <a:off x="1371600" y="3005861"/>
            <a:ext cx="7388352" cy="1215923"/>
          </a:xfrm>
          <a:prstGeom prst="rect">
            <a:avLst/>
          </a:prstGeom>
        </p:spPr>
        <p:txBody>
          <a:bodyPr vert="horz" wrap="square" lIns="90876" tIns="34653" rIns="90876" bIns="34653" anchor="ctr">
            <a:normAutofit/>
          </a:bodyPr>
          <a:lstStyle>
            <a:lvl1pPr algn="l" rtl="0" fontAlgn="base">
              <a:spcAft>
                <a:spcPct val="0"/>
              </a:spcAft>
              <a:buNone/>
              <a:defRPr sz="3200"/>
            </a:lvl1pPr>
            <a:lvl2pPr algn="l" rtl="0" fontAlgn="base">
              <a:spcAft>
                <a:spcPct val="0"/>
              </a:spcAft>
              <a:buNone/>
              <a:defRPr sz="3200"/>
            </a:lvl2pPr>
            <a:lvl3pPr algn="l" rtl="0" fontAlgn="base">
              <a:spcAft>
                <a:spcPct val="0"/>
              </a:spcAft>
              <a:buNone/>
              <a:defRPr sz="3200"/>
            </a:lvl3pPr>
            <a:lvl4pPr algn="l" rtl="0" fontAlgn="base">
              <a:spcAft>
                <a:spcPct val="0"/>
              </a:spcAft>
              <a:buNone/>
              <a:defRPr sz="3200"/>
            </a:lvl4pPr>
            <a:lvl5pPr algn="l" rtl="0" fontAlgn="base">
              <a:spcAft>
                <a:spcPct val="0"/>
              </a:spcAft>
              <a:buNone/>
              <a:defRPr sz="3200"/>
            </a:lvl5pPr>
          </a:lstStyle>
          <a:p>
            <a:pPr lvl="0"/>
            <a:r>
              <a:rPr lang="en-US" smtClean="0"/>
              <a:t>Click to edit Master text styles</a:t>
            </a:r>
          </a:p>
          <a:p>
            <a:pPr lvl="1"/>
            <a:endParaRPr lang="en-US"/>
          </a:p>
        </p:txBody>
      </p:sp>
      <p:sp>
        <p:nvSpPr>
          <p:cNvPr id="9" name="Content Placeholder 8"/>
          <p:cNvSpPr>
            <a:spLocks noGrp="1"/>
          </p:cNvSpPr>
          <p:nvPr>
            <p:ph sz="quarter" idx="13"/>
            <p:custDataLst>
              <p:tags r:id="rId4"/>
            </p:custDataLst>
          </p:nvPr>
        </p:nvSpPr>
        <p:spPr>
          <a:xfrm>
            <a:off x="1371600" y="4338370"/>
            <a:ext cx="7388352" cy="1215923"/>
          </a:xfrm>
          <a:prstGeom prst="rect">
            <a:avLst/>
          </a:prstGeom>
        </p:spPr>
        <p:txBody>
          <a:bodyPr vert="horz" wrap="square" lIns="90876" tIns="34653" rIns="90876" bIns="34653" anchor="ctr">
            <a:normAutofit/>
          </a:bodyPr>
          <a:lstStyle>
            <a:lvl1pPr algn="l" rtl="0" fontAlgn="base">
              <a:spcAft>
                <a:spcPct val="0"/>
              </a:spcAft>
              <a:buNone/>
              <a:defRPr sz="3200"/>
            </a:lvl1pPr>
            <a:lvl2pPr algn="l" rtl="0" fontAlgn="base">
              <a:spcAft>
                <a:spcPct val="0"/>
              </a:spcAft>
              <a:buNone/>
              <a:defRPr sz="3200"/>
            </a:lvl2pPr>
            <a:lvl3pPr algn="l" rtl="0" fontAlgn="base">
              <a:spcAft>
                <a:spcPct val="0"/>
              </a:spcAft>
              <a:buNone/>
              <a:defRPr sz="3200"/>
            </a:lvl3pPr>
            <a:lvl4pPr algn="l" rtl="0" fontAlgn="base">
              <a:spcAft>
                <a:spcPct val="0"/>
              </a:spcAft>
              <a:buNone/>
              <a:defRPr sz="3200"/>
            </a:lvl4pPr>
            <a:lvl5pPr algn="l" rtl="0" fontAlgn="base">
              <a:spcAft>
                <a:spcPct val="0"/>
              </a:spcAft>
              <a:buNone/>
              <a:defRPr sz="3200"/>
            </a:lvl5pPr>
          </a:lstStyle>
          <a:p>
            <a:pPr lvl="0"/>
            <a:r>
              <a:rPr lang="en-US" smtClean="0"/>
              <a:t>Click to edit Master text styles</a:t>
            </a:r>
          </a:p>
          <a:p>
            <a:pPr lvl="1"/>
            <a:endParaRPr lang="en-US"/>
          </a:p>
        </p:txBody>
      </p:sp>
      <p:pic>
        <p:nvPicPr>
          <p:cNvPr id="10" name="Picture 9" descr="Answer1.png"/>
          <p:cNvPicPr>
            <a:picLocks/>
          </p:cNvPicPr>
          <p:nvPr userDrawn="1">
            <p:custDataLst>
              <p:tags r:id="rId5"/>
            </p:custDataLst>
          </p:nvPr>
        </p:nvPicPr>
        <p:blipFill>
          <a:blip r:embed="rId9" cstate="print"/>
          <a:stretch>
            <a:fillRect/>
          </a:stretch>
        </p:blipFill>
        <p:spPr>
          <a:xfrm>
            <a:off x="155448" y="1852688"/>
            <a:ext cx="857250" cy="857250"/>
          </a:xfrm>
          <a:prstGeom prst="rect">
            <a:avLst/>
          </a:prstGeom>
        </p:spPr>
      </p:pic>
      <p:pic>
        <p:nvPicPr>
          <p:cNvPr id="11" name="Picture 10" descr="Answer2.png"/>
          <p:cNvPicPr>
            <a:picLocks/>
          </p:cNvPicPr>
          <p:nvPr userDrawn="1">
            <p:custDataLst>
              <p:tags r:id="rId6"/>
            </p:custDataLst>
          </p:nvPr>
        </p:nvPicPr>
        <p:blipFill>
          <a:blip r:embed="rId10" cstate="print"/>
          <a:stretch>
            <a:fillRect/>
          </a:stretch>
        </p:blipFill>
        <p:spPr>
          <a:xfrm>
            <a:off x="155448" y="3185198"/>
            <a:ext cx="857250" cy="857250"/>
          </a:xfrm>
          <a:prstGeom prst="rect">
            <a:avLst/>
          </a:prstGeom>
        </p:spPr>
      </p:pic>
      <p:pic>
        <p:nvPicPr>
          <p:cNvPr id="12" name="Picture 11" descr="Answer3.png"/>
          <p:cNvPicPr>
            <a:picLocks/>
          </p:cNvPicPr>
          <p:nvPr userDrawn="1">
            <p:custDataLst>
              <p:tags r:id="rId7"/>
            </p:custDataLst>
          </p:nvPr>
        </p:nvPicPr>
        <p:blipFill>
          <a:blip r:embed="rId11" cstate="print"/>
          <a:stretch>
            <a:fillRect/>
          </a:stretch>
        </p:blipFill>
        <p:spPr>
          <a:xfrm>
            <a:off x="155448" y="4517707"/>
            <a:ext cx="857250" cy="857250"/>
          </a:xfrm>
          <a:prstGeom prst="rect">
            <a:avLst/>
          </a:prstGeom>
        </p:spPr>
      </p:pic>
    </p:spTree>
    <p:custDataLst>
      <p:custData r:id="rId1"/>
    </p:custData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ouse Mischief 1 - Drawing">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l" rtl="0" fontAlgn="base">
              <a:spcAft>
                <a:spcPct val="0"/>
              </a:spcAft>
              <a:buNone/>
              <a:defRPr/>
            </a:lvl1pPr>
            <a:lvl2pPr algn="l" rtl="0" fontAlgn="base">
              <a:spcAft>
                <a:spcPct val="0"/>
              </a:spcAft>
              <a:buNone/>
              <a:defRPr/>
            </a:lvl2pPr>
            <a:lvl3pPr algn="l" rtl="0" fontAlgn="base">
              <a:spcAft>
                <a:spcPct val="0"/>
              </a:spcAft>
              <a:buNone/>
              <a:defRPr/>
            </a:lvl3pPr>
            <a:lvl4pPr algn="l" rtl="0" fontAlgn="base">
              <a:spcAft>
                <a:spcPct val="0"/>
              </a:spcAft>
              <a:buNone/>
              <a:defRPr/>
            </a:lvl4pPr>
            <a:lvl5pPr algn="l" rtl="0" fontAlgn="base">
              <a:spcAft>
                <a:spcPct val="0"/>
              </a:spcAft>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Palette.png"/>
          <p:cNvPicPr>
            <a:picLocks/>
          </p:cNvPicPr>
          <p:nvPr userDrawn="1">
            <p:custDataLst>
              <p:tags r:id="rId2"/>
            </p:custDataLst>
          </p:nvPr>
        </p:nvPicPr>
        <p:blipFill>
          <a:blip r:embed="rId4" cstate="print"/>
          <a:stretch>
            <a:fillRect/>
          </a:stretch>
        </p:blipFill>
        <p:spPr>
          <a:xfrm>
            <a:off x="155448" y="1523390"/>
            <a:ext cx="804672" cy="5065410"/>
          </a:xfrm>
          <a:prstGeom prst="rect">
            <a:avLst/>
          </a:prstGeom>
        </p:spPr>
      </p:pic>
    </p:spTree>
    <p:custDataLst>
      <p:custData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DD94A3E1-F23D-4FF7-891C-F85B1C4F0C38}" type="datetimeFigureOut">
              <a:rPr lang="en-US"/>
              <a:pPr/>
              <a:t>11/10/2013</a:t>
            </a:fld>
            <a:endParaRPr lang="en-US"/>
          </a:p>
        </p:txBody>
      </p:sp>
      <p:sp>
        <p:nvSpPr>
          <p:cNvPr id="5" name="Footer Placeholder 2"/>
          <p:cNvSpPr>
            <a:spLocks noGrp="1"/>
          </p:cNvSpPr>
          <p:nvPr>
            <p:ph type="ftr" sz="quarter" idx="11"/>
          </p:nvPr>
        </p:nvSpPr>
        <p:spPr/>
        <p:txBody>
          <a:bodyPr/>
          <a:lstStyle>
            <a:lvl1pPr>
              <a:defRPr/>
            </a:lvl1pPr>
          </a:lstStyle>
          <a:p>
            <a:endParaRPr lang="de-DE"/>
          </a:p>
        </p:txBody>
      </p:sp>
      <p:sp>
        <p:nvSpPr>
          <p:cNvPr id="6" name="Slide Number Placeholder 22"/>
          <p:cNvSpPr>
            <a:spLocks noGrp="1"/>
          </p:cNvSpPr>
          <p:nvPr>
            <p:ph type="sldNum" sz="quarter" idx="12"/>
          </p:nvPr>
        </p:nvSpPr>
        <p:spPr/>
        <p:txBody>
          <a:bodyPr/>
          <a:lstStyle>
            <a:lvl1pPr>
              <a:defRPr/>
            </a:lvl1pPr>
          </a:lstStyle>
          <a:p>
            <a:fld id="{B0EA7BAB-4D33-4136-BF1C-C78FF52D72EA}"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fld id="{1CD13363-30FE-41AC-A122-75937F39C3FE}" type="datetimeFigureOut">
              <a:rPr lang="en-US"/>
              <a:pPr/>
              <a:t>11/10/2013</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lvl1pPr>
          </a:lstStyle>
          <a:p>
            <a:fld id="{9422E623-1D80-453C-9B41-720C1FDA18DB}" type="slidenum">
              <a:rPr lang="en-US"/>
              <a:pPr/>
              <a:t>‹Nr.›</a:t>
            </a:fld>
            <a:endParaRPr lang="en-US"/>
          </a:p>
        </p:txBody>
      </p:sp>
      <p:sp>
        <p:nvSpPr>
          <p:cNvPr id="9" name="Footer Placeholder 13"/>
          <p:cNvSpPr>
            <a:spLocks noGrp="1"/>
          </p:cNvSpPr>
          <p:nvPr>
            <p:ph type="ftr" sz="quarter" idx="12"/>
          </p:nvPr>
        </p:nvSpPr>
        <p:spPr/>
        <p:txBody>
          <a:bodyPr/>
          <a:lstStyle>
            <a:lvl1pPr>
              <a:defRPr/>
            </a:lvl1p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a:lstStyle>
            <a:lvl1pPr>
              <a:defRPr/>
            </a:lvl1pPr>
          </a:lstStyle>
          <a:p>
            <a:fld id="{14EA0414-93B5-4A7A-923F-EDC57E0076A8}" type="datetimeFigureOut">
              <a:rPr lang="en-US"/>
              <a:pPr/>
              <a:t>11/10/2013</a:t>
            </a:fld>
            <a:endParaRPr lang="en-US"/>
          </a:p>
        </p:txBody>
      </p:sp>
      <p:sp>
        <p:nvSpPr>
          <p:cNvPr id="6" name="Slide Number Placeholder 9"/>
          <p:cNvSpPr>
            <a:spLocks noGrp="1"/>
          </p:cNvSpPr>
          <p:nvPr>
            <p:ph type="sldNum" sz="quarter" idx="11"/>
          </p:nvPr>
        </p:nvSpPr>
        <p:spPr/>
        <p:txBody>
          <a:bodyPr/>
          <a:lstStyle>
            <a:lvl1pPr>
              <a:defRPr/>
            </a:lvl1pPr>
          </a:lstStyle>
          <a:p>
            <a:fld id="{0F55285E-56FD-4CDB-BA25-E4BCAAD4AD79}" type="slidenum">
              <a:rPr lang="en-US"/>
              <a:pPr/>
              <a:t>‹Nr.›</a:t>
            </a:fld>
            <a:endParaRPr lang="en-US"/>
          </a:p>
        </p:txBody>
      </p:sp>
      <p:sp>
        <p:nvSpPr>
          <p:cNvPr id="7" name="Footer Placeholder 11"/>
          <p:cNvSpPr>
            <a:spLocks noGrp="1"/>
          </p:cNvSpPr>
          <p:nvPr>
            <p:ph type="ftr" sz="quarter" idx="12"/>
          </p:nvPr>
        </p:nvSpPr>
        <p:spPr/>
        <p:txBody>
          <a:bodyPr/>
          <a:lstStyle>
            <a:lvl1pPr>
              <a:defRPr/>
            </a:lvl1pPr>
          </a:lstStyle>
          <a:p>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a:lstStyle>
            <a:lvl1pPr>
              <a:defRPr/>
            </a:lvl1pPr>
          </a:lstStyle>
          <a:p>
            <a:fld id="{7CF06587-7850-4784-8CFD-0CB40A15E5D9}" type="datetimeFigureOut">
              <a:rPr lang="en-US"/>
              <a:pPr/>
              <a:t>11/10/2013</a:t>
            </a:fld>
            <a:endParaRPr lang="en-US"/>
          </a:p>
        </p:txBody>
      </p:sp>
      <p:sp>
        <p:nvSpPr>
          <p:cNvPr id="8" name="Slide Number Placeholder 11"/>
          <p:cNvSpPr>
            <a:spLocks noGrp="1"/>
          </p:cNvSpPr>
          <p:nvPr>
            <p:ph type="sldNum" sz="quarter" idx="11"/>
          </p:nvPr>
        </p:nvSpPr>
        <p:spPr/>
        <p:txBody>
          <a:bodyPr/>
          <a:lstStyle>
            <a:lvl1pPr>
              <a:defRPr/>
            </a:lvl1pPr>
          </a:lstStyle>
          <a:p>
            <a:fld id="{C6A3B673-289B-454E-A651-0CB9AF8E3285}" type="slidenum">
              <a:rPr lang="en-US"/>
              <a:pPr/>
              <a:t>‹Nr.›</a:t>
            </a:fld>
            <a:endParaRPr lang="en-US"/>
          </a:p>
        </p:txBody>
      </p:sp>
      <p:sp>
        <p:nvSpPr>
          <p:cNvPr id="9" name="Footer Placeholder 13"/>
          <p:cNvSpPr>
            <a:spLocks noGrp="1"/>
          </p:cNvSpPr>
          <p:nvPr>
            <p:ph type="ftr" sz="quarter" idx="12"/>
          </p:nvPr>
        </p:nvSpPr>
        <p:spPr/>
        <p:txBody>
          <a:bodyPr/>
          <a:lstStyle>
            <a:lvl1pPr>
              <a:defRPr/>
            </a:lvl1pPr>
          </a:lstStyle>
          <a:p>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9508A7D5-8FE4-4CE6-80BE-5C555ADF4CDD}" type="datetimeFigureOut">
              <a:rPr lang="en-US"/>
              <a:pPr/>
              <a:t>11/10/2013</a:t>
            </a:fld>
            <a:endParaRPr lang="en-US"/>
          </a:p>
        </p:txBody>
      </p:sp>
      <p:sp>
        <p:nvSpPr>
          <p:cNvPr id="4" name="Footer Placeholder 2"/>
          <p:cNvSpPr>
            <a:spLocks noGrp="1"/>
          </p:cNvSpPr>
          <p:nvPr>
            <p:ph type="ftr" sz="quarter" idx="11"/>
          </p:nvPr>
        </p:nvSpPr>
        <p:spPr/>
        <p:txBody>
          <a:bodyPr/>
          <a:lstStyle>
            <a:lvl1pPr>
              <a:defRPr/>
            </a:lvl1pPr>
          </a:lstStyle>
          <a:p>
            <a:endParaRPr lang="de-DE"/>
          </a:p>
        </p:txBody>
      </p:sp>
      <p:sp>
        <p:nvSpPr>
          <p:cNvPr id="5" name="Slide Number Placeholder 22"/>
          <p:cNvSpPr>
            <a:spLocks noGrp="1"/>
          </p:cNvSpPr>
          <p:nvPr>
            <p:ph type="sldNum" sz="quarter" idx="12"/>
          </p:nvPr>
        </p:nvSpPr>
        <p:spPr/>
        <p:txBody>
          <a:bodyPr/>
          <a:lstStyle>
            <a:lvl1pPr>
              <a:defRPr/>
            </a:lvl1pPr>
          </a:lstStyle>
          <a:p>
            <a:fld id="{2D39521C-5D52-4580-92FC-D63D8F3619CE}"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76A6828-4FD0-41DB-A283-1A4381739362}" type="datetimeFigureOut">
              <a:rPr lang="en-US"/>
              <a:pPr/>
              <a:t>11/10/2013</a:t>
            </a:fld>
            <a:endParaRPr lang="en-US"/>
          </a:p>
        </p:txBody>
      </p:sp>
      <p:sp>
        <p:nvSpPr>
          <p:cNvPr id="3" name="Footer Placeholder 2"/>
          <p:cNvSpPr>
            <a:spLocks noGrp="1"/>
          </p:cNvSpPr>
          <p:nvPr>
            <p:ph type="ftr" sz="quarter" idx="11"/>
          </p:nvPr>
        </p:nvSpPr>
        <p:spPr/>
        <p:txBody>
          <a:bodyPr/>
          <a:lstStyle>
            <a:lvl1pPr>
              <a:defRPr/>
            </a:lvl1pPr>
          </a:lstStyle>
          <a:p>
            <a:endParaRPr lang="de-DE"/>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503CF04-1FCB-4DA8-A9F2-4586AA79CD5F}"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7E491B04-A0D4-48C5-9BAE-6C2B55C3D44D}" type="datetimeFigureOut">
              <a:rPr lang="en-US"/>
              <a:pPr/>
              <a:t>11/10/2013</a:t>
            </a:fld>
            <a:endParaRPr lang="en-US"/>
          </a:p>
        </p:txBody>
      </p:sp>
      <p:sp>
        <p:nvSpPr>
          <p:cNvPr id="6" name="Footer Placeholder 2"/>
          <p:cNvSpPr>
            <a:spLocks noGrp="1"/>
          </p:cNvSpPr>
          <p:nvPr>
            <p:ph type="ftr" sz="quarter" idx="11"/>
          </p:nvPr>
        </p:nvSpPr>
        <p:spPr/>
        <p:txBody>
          <a:bodyPr/>
          <a:lstStyle>
            <a:lvl1pPr>
              <a:defRPr/>
            </a:lvl1pPr>
          </a:lstStyle>
          <a:p>
            <a:endParaRPr lang="de-DE"/>
          </a:p>
        </p:txBody>
      </p:sp>
      <p:sp>
        <p:nvSpPr>
          <p:cNvPr id="7" name="Slide Number Placeholder 22"/>
          <p:cNvSpPr>
            <a:spLocks noGrp="1"/>
          </p:cNvSpPr>
          <p:nvPr>
            <p:ph type="sldNum" sz="quarter" idx="12"/>
          </p:nvPr>
        </p:nvSpPr>
        <p:spPr/>
        <p:txBody>
          <a:bodyPr/>
          <a:lstStyle>
            <a:lvl1pPr>
              <a:defRPr/>
            </a:lvl1pPr>
          </a:lstStyle>
          <a:p>
            <a:fld id="{D71A4BD0-E0DA-4BB6-86E6-A57B84820D0D}"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fld id="{35D7D810-483A-47F1-871C-85B1FE9DD943}" type="datetimeFigureOut">
              <a:rPr lang="en-US"/>
              <a:pPr/>
              <a:t>11/10/2013</a:t>
            </a:fld>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fld id="{7CDE800C-EE33-44DA-A6F1-7A29F50B582F}" type="slidenum">
              <a:rPr lang="en-US"/>
              <a:pPr/>
              <a:t>‹Nr.›</a:t>
            </a:fld>
            <a:endParaRPr lang="en-US"/>
          </a:p>
        </p:txBody>
      </p:sp>
      <p:sp>
        <p:nvSpPr>
          <p:cNvPr id="11" name="Footer Placeholder 13"/>
          <p:cNvSpPr>
            <a:spLocks noGrp="1"/>
          </p:cNvSpPr>
          <p:nvPr>
            <p:ph type="ftr" sz="quarter" idx="12"/>
          </p:nvPr>
        </p:nvSpPr>
        <p:spPr>
          <a:xfrm>
            <a:off x="1600200" y="6248400"/>
            <a:ext cx="4572000" cy="365125"/>
          </a:xfrm>
        </p:spPr>
        <p:txBody>
          <a:bodyPr/>
          <a:lstStyle>
            <a:lvl1pPr>
              <a:defRPr/>
            </a:lvl1p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Calibri" pitchFamily="34" charset="0"/>
              </a:defRPr>
            </a:lvl1pPr>
          </a:lstStyle>
          <a:p>
            <a:fld id="{9200E36C-D973-41DF-B0B4-13836632109D}" type="datetimeFigureOut">
              <a:rPr lang="en-US"/>
              <a:pPr/>
              <a:t>11/10/2013</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Calibri" pitchFamily="34" charset="0"/>
              </a:defRPr>
            </a:lvl1pPr>
          </a:lstStyle>
          <a:p>
            <a:endParaRPr lang="de-DE"/>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FFFFFF"/>
              </a:solidFill>
            </a:endParaRPr>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Calibri" pitchFamily="34" charset="0"/>
              </a:defRPr>
            </a:lvl1pPr>
          </a:lstStyle>
          <a:p>
            <a:fld id="{6B2D1BA9-72FA-456F-A6B9-BC5BA45EE72B}"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738" r:id="rId1"/>
    <p:sldLayoutId id="2147483737" r:id="rId2"/>
    <p:sldLayoutId id="2147483739" r:id="rId3"/>
    <p:sldLayoutId id="2147483740" r:id="rId4"/>
    <p:sldLayoutId id="2147483741" r:id="rId5"/>
    <p:sldLayoutId id="2147483736" r:id="rId6"/>
    <p:sldLayoutId id="2147483742" r:id="rId7"/>
    <p:sldLayoutId id="2147483735" r:id="rId8"/>
    <p:sldLayoutId id="2147483743" r:id="rId9"/>
    <p:sldLayoutId id="2147483734" r:id="rId10"/>
    <p:sldLayoutId id="2147483744" r:id="rId11"/>
    <p:sldLayoutId id="2147483748" r:id="rId12"/>
    <p:sldLayoutId id="2147483749" r:id="rId13"/>
    <p:sldLayoutId id="2147483750" r:id="rId14"/>
    <p:sldLayoutId id="2147483751" r:id="rId15"/>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Calibri" pitchFamily="34" charset="0"/>
        </a:defRPr>
      </a:lvl2pPr>
      <a:lvl3pPr algn="l" rtl="0" fontAlgn="base">
        <a:spcBef>
          <a:spcPct val="0"/>
        </a:spcBef>
        <a:spcAft>
          <a:spcPct val="0"/>
        </a:spcAft>
        <a:defRPr sz="4400">
          <a:solidFill>
            <a:schemeClr val="tx2"/>
          </a:solidFill>
          <a:latin typeface="Calibri" pitchFamily="34" charset="0"/>
        </a:defRPr>
      </a:lvl3pPr>
      <a:lvl4pPr algn="l" rtl="0" fontAlgn="base">
        <a:spcBef>
          <a:spcPct val="0"/>
        </a:spcBef>
        <a:spcAft>
          <a:spcPct val="0"/>
        </a:spcAft>
        <a:defRPr sz="4400">
          <a:solidFill>
            <a:schemeClr val="tx2"/>
          </a:solidFill>
          <a:latin typeface="Calibri" pitchFamily="34" charset="0"/>
        </a:defRPr>
      </a:lvl4pPr>
      <a:lvl5pPr algn="l" rtl="0" fontAlgn="base">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E66C7D"/>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6BB76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21.png"/><Relationship Id="rId5" Type="http://schemas.openxmlformats.org/officeDocument/2006/relationships/image" Target="../media/image10.jpe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21.png"/><Relationship Id="rId5" Type="http://schemas.openxmlformats.org/officeDocument/2006/relationships/image" Target="../media/image10.jpe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4.xml"/><Relationship Id="rId1" Type="http://schemas.openxmlformats.org/officeDocument/2006/relationships/tags" Target="../tags/tag22.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5.xml"/><Relationship Id="rId1" Type="http://schemas.openxmlformats.org/officeDocument/2006/relationships/tags" Target="../tags/tag23.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xtransition2.jpg"/>
          <p:cNvPicPr>
            <a:picLocks noChangeAspect="1"/>
          </p:cNvPicPr>
          <p:nvPr/>
        </p:nvPicPr>
        <p:blipFill>
          <a:blip r:embed="rId3" cstate="print"/>
          <a:srcRect/>
          <a:stretch>
            <a:fillRect/>
          </a:stretch>
        </p:blipFill>
        <p:spPr bwMode="auto">
          <a:xfrm>
            <a:off x="0" y="457200"/>
            <a:ext cx="9144000" cy="5478463"/>
          </a:xfrm>
          <a:prstGeom prst="rect">
            <a:avLst/>
          </a:prstGeom>
          <a:noFill/>
          <a:ln w="9525">
            <a:noFill/>
            <a:miter lim="800000"/>
            <a:headEnd/>
            <a:tailEnd/>
          </a:ln>
        </p:spPr>
      </p:pic>
      <p:sp>
        <p:nvSpPr>
          <p:cNvPr id="17410" name="Title 1"/>
          <p:cNvSpPr>
            <a:spLocks noGrp="1"/>
          </p:cNvSpPr>
          <p:nvPr>
            <p:ph type="ctrTitle"/>
          </p:nvPr>
        </p:nvSpPr>
        <p:spPr>
          <a:xfrm>
            <a:off x="609600" y="685800"/>
            <a:ext cx="7772400" cy="1470025"/>
          </a:xfrm>
        </p:spPr>
        <p:txBody>
          <a:bodyPr/>
          <a:lstStyle/>
          <a:p>
            <a:r>
              <a:rPr lang="en-US" sz="5000" cap="none" dirty="0" err="1" smtClean="0">
                <a:solidFill>
                  <a:schemeClr val="bg2">
                    <a:lumMod val="75000"/>
                  </a:schemeClr>
                </a:solidFill>
              </a:rPr>
              <a:t>Erste</a:t>
            </a:r>
            <a:r>
              <a:rPr lang="en-US" sz="5000" cap="none" dirty="0" smtClean="0">
                <a:solidFill>
                  <a:schemeClr val="bg2">
                    <a:lumMod val="75000"/>
                  </a:schemeClr>
                </a:solidFill>
              </a:rPr>
              <a:t> </a:t>
            </a:r>
            <a:r>
              <a:rPr lang="en-US" sz="5000" cap="none" dirty="0" err="1" smtClean="0">
                <a:solidFill>
                  <a:schemeClr val="bg2">
                    <a:lumMod val="75000"/>
                  </a:schemeClr>
                </a:solidFill>
              </a:rPr>
              <a:t>Schritte</a:t>
            </a:r>
            <a:r>
              <a:rPr lang="en-US" sz="5000" cap="none" dirty="0" smtClean="0">
                <a:solidFill>
                  <a:schemeClr val="bg2">
                    <a:lumMod val="75000"/>
                  </a:schemeClr>
                </a:solidFill>
              </a:rPr>
              <a:t> </a:t>
            </a:r>
            <a:r>
              <a:rPr lang="en-US" sz="5000" cap="none" dirty="0" err="1" smtClean="0">
                <a:solidFill>
                  <a:schemeClr val="bg2">
                    <a:lumMod val="75000"/>
                  </a:schemeClr>
                </a:solidFill>
              </a:rPr>
              <a:t>mit</a:t>
            </a:r>
            <a:r>
              <a:rPr lang="en-US" sz="5000" cap="none" dirty="0" smtClean="0">
                <a:solidFill>
                  <a:schemeClr val="bg2">
                    <a:lumMod val="75000"/>
                  </a:schemeClr>
                </a:solidFill>
              </a:rPr>
              <a:t> </a:t>
            </a:r>
            <a:br>
              <a:rPr lang="en-US" sz="5000" cap="none" dirty="0" smtClean="0">
                <a:solidFill>
                  <a:schemeClr val="bg2">
                    <a:lumMod val="75000"/>
                  </a:schemeClr>
                </a:solidFill>
              </a:rPr>
            </a:br>
            <a:r>
              <a:rPr lang="en-US" sz="5000" cap="none" dirty="0" smtClean="0">
                <a:solidFill>
                  <a:schemeClr val="bg2">
                    <a:lumMod val="75000"/>
                  </a:schemeClr>
                </a:solidFill>
              </a:rPr>
              <a:t>Microsoft® Mouse Mischief™</a:t>
            </a:r>
          </a:p>
        </p:txBody>
      </p:sp>
      <p:sp>
        <p:nvSpPr>
          <p:cNvPr id="3" name="Subtitle 2"/>
          <p:cNvSpPr>
            <a:spLocks noGrp="1"/>
          </p:cNvSpPr>
          <p:nvPr>
            <p:ph type="subTitle" idx="1"/>
          </p:nvPr>
        </p:nvSpPr>
        <p:spPr>
          <a:xfrm>
            <a:off x="1447800" y="4191000"/>
            <a:ext cx="6400800" cy="1752600"/>
          </a:xfrm>
        </p:spPr>
        <p:txBody>
          <a:bodyPr/>
          <a:lstStyle/>
          <a:p>
            <a:pPr fontAlgn="auto">
              <a:spcAft>
                <a:spcPts val="0"/>
              </a:spcAft>
              <a:buFont typeface="Wingdings"/>
              <a:buNone/>
              <a:defRPr/>
            </a:pPr>
            <a:r>
              <a:rPr lang="en-US" sz="2000" dirty="0">
                <a:solidFill>
                  <a:schemeClr val="bg1">
                    <a:lumMod val="75000"/>
                    <a:lumOff val="25000"/>
                  </a:schemeClr>
                </a:solidFill>
              </a:rPr>
              <a:t>Mouse Mischief </a:t>
            </a:r>
            <a:r>
              <a:rPr lang="en-US" sz="2000" dirty="0" err="1">
                <a:solidFill>
                  <a:schemeClr val="bg1">
                    <a:lumMod val="75000"/>
                    <a:lumOff val="25000"/>
                  </a:schemeClr>
                </a:solidFill>
              </a:rPr>
              <a:t>ist</a:t>
            </a:r>
            <a:r>
              <a:rPr lang="en-US" sz="2000" dirty="0">
                <a:solidFill>
                  <a:schemeClr val="bg1">
                    <a:lumMod val="75000"/>
                    <a:lumOff val="25000"/>
                  </a:schemeClr>
                </a:solidFill>
              </a:rPr>
              <a:t> </a:t>
            </a:r>
            <a:r>
              <a:rPr lang="en-US" sz="2000" dirty="0" err="1">
                <a:solidFill>
                  <a:schemeClr val="bg1">
                    <a:lumMod val="75000"/>
                    <a:lumOff val="25000"/>
                  </a:schemeClr>
                </a:solidFill>
              </a:rPr>
              <a:t>ein</a:t>
            </a:r>
            <a:r>
              <a:rPr lang="en-US" sz="2000" dirty="0">
                <a:solidFill>
                  <a:schemeClr val="bg1">
                    <a:lumMod val="75000"/>
                    <a:lumOff val="25000"/>
                  </a:schemeClr>
                </a:solidFill>
              </a:rPr>
              <a:t> Add-In </a:t>
            </a:r>
            <a:r>
              <a:rPr lang="en-US" sz="2000" dirty="0" err="1">
                <a:solidFill>
                  <a:schemeClr val="bg1">
                    <a:lumMod val="75000"/>
                    <a:lumOff val="25000"/>
                  </a:schemeClr>
                </a:solidFill>
              </a:rPr>
              <a:t>für</a:t>
            </a:r>
            <a:r>
              <a:rPr lang="en-US" sz="2000" dirty="0">
                <a:solidFill>
                  <a:schemeClr val="bg1">
                    <a:lumMod val="75000"/>
                    <a:lumOff val="25000"/>
                  </a:schemeClr>
                </a:solidFill>
              </a:rPr>
              <a:t> PowerPoint, </a:t>
            </a:r>
            <a:r>
              <a:rPr lang="en-US" sz="2000" dirty="0" err="1">
                <a:solidFill>
                  <a:schemeClr val="bg1">
                    <a:lumMod val="75000"/>
                    <a:lumOff val="25000"/>
                  </a:schemeClr>
                </a:solidFill>
              </a:rPr>
              <a:t>mit</a:t>
            </a:r>
            <a:r>
              <a:rPr lang="en-US" sz="2000" dirty="0">
                <a:solidFill>
                  <a:schemeClr val="bg1">
                    <a:lumMod val="75000"/>
                    <a:lumOff val="25000"/>
                  </a:schemeClr>
                </a:solidFill>
              </a:rPr>
              <a:t> </a:t>
            </a:r>
            <a:r>
              <a:rPr lang="en-US" sz="2000" dirty="0" err="1">
                <a:solidFill>
                  <a:schemeClr val="bg1">
                    <a:lumMod val="75000"/>
                    <a:lumOff val="25000"/>
                  </a:schemeClr>
                </a:solidFill>
              </a:rPr>
              <a:t>dessen</a:t>
            </a:r>
            <a:r>
              <a:rPr lang="en-US" sz="2000" dirty="0">
                <a:solidFill>
                  <a:schemeClr val="bg1">
                    <a:lumMod val="75000"/>
                    <a:lumOff val="25000"/>
                  </a:schemeClr>
                </a:solidFill>
              </a:rPr>
              <a:t> </a:t>
            </a:r>
            <a:r>
              <a:rPr lang="en-US" sz="2000" dirty="0" err="1">
                <a:solidFill>
                  <a:schemeClr val="bg1">
                    <a:lumMod val="75000"/>
                    <a:lumOff val="25000"/>
                  </a:schemeClr>
                </a:solidFill>
              </a:rPr>
              <a:t>Hilfe</a:t>
            </a:r>
            <a:r>
              <a:rPr lang="en-US" sz="2000" dirty="0">
                <a:solidFill>
                  <a:schemeClr val="bg1">
                    <a:lumMod val="75000"/>
                    <a:lumOff val="25000"/>
                  </a:schemeClr>
                </a:solidFill>
              </a:rPr>
              <a:t> </a:t>
            </a:r>
            <a:r>
              <a:rPr lang="en-US" sz="2000" dirty="0" err="1">
                <a:solidFill>
                  <a:schemeClr val="bg1">
                    <a:lumMod val="75000"/>
                    <a:lumOff val="25000"/>
                  </a:schemeClr>
                </a:solidFill>
              </a:rPr>
              <a:t>Sie</a:t>
            </a:r>
            <a:r>
              <a:rPr lang="en-US" sz="2000" dirty="0">
                <a:solidFill>
                  <a:schemeClr val="bg1">
                    <a:lumMod val="75000"/>
                    <a:lumOff val="25000"/>
                  </a:schemeClr>
                </a:solidFill>
              </a:rPr>
              <a:t> </a:t>
            </a:r>
            <a:r>
              <a:rPr lang="en-US" sz="2000" dirty="0" err="1">
                <a:solidFill>
                  <a:schemeClr val="bg1">
                    <a:lumMod val="75000"/>
                    <a:lumOff val="25000"/>
                  </a:schemeClr>
                </a:solidFill>
              </a:rPr>
              <a:t>interaktive</a:t>
            </a:r>
            <a:r>
              <a:rPr lang="en-US" sz="2000" dirty="0">
                <a:solidFill>
                  <a:schemeClr val="bg1">
                    <a:lumMod val="75000"/>
                    <a:lumOff val="25000"/>
                  </a:schemeClr>
                </a:solidFill>
              </a:rPr>
              <a:t> Multi-</a:t>
            </a:r>
            <a:r>
              <a:rPr lang="en-US" sz="2000" dirty="0" err="1">
                <a:solidFill>
                  <a:schemeClr val="bg1">
                    <a:lumMod val="75000"/>
                    <a:lumOff val="25000"/>
                  </a:schemeClr>
                </a:solidFill>
              </a:rPr>
              <a:t>Maus</a:t>
            </a:r>
            <a:r>
              <a:rPr lang="en-US" sz="2000" dirty="0">
                <a:solidFill>
                  <a:schemeClr val="bg1">
                    <a:lumMod val="75000"/>
                    <a:lumOff val="25000"/>
                  </a:schemeClr>
                </a:solidFill>
              </a:rPr>
              <a:t>-</a:t>
            </a:r>
            <a:r>
              <a:rPr lang="en-US" sz="2000" dirty="0" err="1">
                <a:solidFill>
                  <a:schemeClr val="bg1">
                    <a:lumMod val="75000"/>
                    <a:lumOff val="25000"/>
                  </a:schemeClr>
                </a:solidFill>
              </a:rPr>
              <a:t>Präsentationen</a:t>
            </a:r>
            <a:r>
              <a:rPr lang="en-US" sz="2000" dirty="0">
                <a:solidFill>
                  <a:schemeClr val="bg1">
                    <a:lumMod val="75000"/>
                    <a:lumOff val="25000"/>
                  </a:schemeClr>
                </a:solidFill>
              </a:rPr>
              <a:t> </a:t>
            </a:r>
            <a:r>
              <a:rPr lang="en-US" sz="2000" dirty="0" err="1">
                <a:solidFill>
                  <a:schemeClr val="bg1">
                    <a:lumMod val="75000"/>
                    <a:lumOff val="25000"/>
                  </a:schemeClr>
                </a:solidFill>
              </a:rPr>
              <a:t>erstellen</a:t>
            </a:r>
            <a:r>
              <a:rPr lang="en-US" sz="2000" dirty="0">
                <a:solidFill>
                  <a:schemeClr val="bg1">
                    <a:lumMod val="75000"/>
                    <a:lumOff val="25000"/>
                  </a:schemeClr>
                </a:solidFill>
              </a:rPr>
              <a:t> und </a:t>
            </a:r>
            <a:r>
              <a:rPr lang="en-US" sz="2000" dirty="0" err="1">
                <a:solidFill>
                  <a:schemeClr val="bg1">
                    <a:lumMod val="75000"/>
                    <a:lumOff val="25000"/>
                  </a:schemeClr>
                </a:solidFill>
              </a:rPr>
              <a:t>wiedergeben</a:t>
            </a:r>
            <a:r>
              <a:rPr lang="en-US" sz="2000" dirty="0">
                <a:solidFill>
                  <a:schemeClr val="bg1">
                    <a:lumMod val="75000"/>
                    <a:lumOff val="25000"/>
                  </a:schemeClr>
                </a:solidFill>
              </a:rPr>
              <a:t> </a:t>
            </a:r>
            <a:r>
              <a:rPr lang="en-US" sz="2000" dirty="0" err="1">
                <a:solidFill>
                  <a:schemeClr val="bg1">
                    <a:lumMod val="75000"/>
                    <a:lumOff val="25000"/>
                  </a:schemeClr>
                </a:solidFill>
              </a:rPr>
              <a:t>können</a:t>
            </a:r>
            <a:r>
              <a:rPr lang="en-US" sz="2000" dirty="0">
                <a:solidFill>
                  <a:schemeClr val="bg1">
                    <a:lumMod val="75000"/>
                    <a:lumOff val="25000"/>
                  </a:schemeClr>
                </a:solidFill>
              </a:rPr>
              <a:t>. Die </a:t>
            </a:r>
            <a:r>
              <a:rPr lang="en-US" sz="2000" dirty="0" err="1">
                <a:solidFill>
                  <a:schemeClr val="bg1">
                    <a:lumMod val="75000"/>
                    <a:lumOff val="25000"/>
                  </a:schemeClr>
                </a:solidFill>
              </a:rPr>
              <a:t>Kursteilnehmer</a:t>
            </a:r>
            <a:r>
              <a:rPr lang="en-US" sz="2000" dirty="0">
                <a:solidFill>
                  <a:schemeClr val="bg1">
                    <a:lumMod val="75000"/>
                    <a:lumOff val="25000"/>
                  </a:schemeClr>
                </a:solidFill>
              </a:rPr>
              <a:t> </a:t>
            </a:r>
            <a:r>
              <a:rPr lang="en-US" sz="2000" dirty="0" err="1">
                <a:solidFill>
                  <a:schemeClr val="bg1">
                    <a:lumMod val="75000"/>
                    <a:lumOff val="25000"/>
                  </a:schemeClr>
                </a:solidFill>
              </a:rPr>
              <a:t>können</a:t>
            </a:r>
            <a:r>
              <a:rPr lang="en-US" sz="2000" dirty="0">
                <a:solidFill>
                  <a:schemeClr val="bg1">
                    <a:lumMod val="75000"/>
                    <a:lumOff val="25000"/>
                  </a:schemeClr>
                </a:solidFill>
              </a:rPr>
              <a:t> </a:t>
            </a:r>
            <a:r>
              <a:rPr lang="en-US" sz="2000" dirty="0" err="1">
                <a:solidFill>
                  <a:schemeClr val="bg1">
                    <a:lumMod val="75000"/>
                    <a:lumOff val="25000"/>
                  </a:schemeClr>
                </a:solidFill>
              </a:rPr>
              <a:t>mit</a:t>
            </a:r>
            <a:r>
              <a:rPr lang="en-US" sz="2000" dirty="0">
                <a:solidFill>
                  <a:schemeClr val="bg1">
                    <a:lumMod val="75000"/>
                    <a:lumOff val="25000"/>
                  </a:schemeClr>
                </a:solidFill>
              </a:rPr>
              <a:t> </a:t>
            </a:r>
            <a:r>
              <a:rPr lang="en-US" sz="2000" dirty="0" err="1">
                <a:solidFill>
                  <a:schemeClr val="bg1">
                    <a:lumMod val="75000"/>
                    <a:lumOff val="25000"/>
                  </a:schemeClr>
                </a:solidFill>
              </a:rPr>
              <a:t>ihren</a:t>
            </a:r>
            <a:r>
              <a:rPr lang="en-US" sz="2000" dirty="0">
                <a:solidFill>
                  <a:schemeClr val="bg1">
                    <a:lumMod val="75000"/>
                    <a:lumOff val="25000"/>
                  </a:schemeClr>
                </a:solidFill>
              </a:rPr>
              <a:t> </a:t>
            </a:r>
            <a:r>
              <a:rPr lang="en-US" sz="2000" dirty="0" err="1">
                <a:solidFill>
                  <a:schemeClr val="bg1">
                    <a:lumMod val="75000"/>
                    <a:lumOff val="25000"/>
                  </a:schemeClr>
                </a:solidFill>
              </a:rPr>
              <a:t>eigenen</a:t>
            </a:r>
            <a:r>
              <a:rPr lang="en-US" sz="2000" dirty="0">
                <a:solidFill>
                  <a:schemeClr val="bg1">
                    <a:lumMod val="75000"/>
                    <a:lumOff val="25000"/>
                  </a:schemeClr>
                </a:solidFill>
              </a:rPr>
              <a:t> </a:t>
            </a:r>
            <a:r>
              <a:rPr lang="en-US" sz="2000" dirty="0" err="1">
                <a:solidFill>
                  <a:schemeClr val="bg1">
                    <a:lumMod val="75000"/>
                    <a:lumOff val="25000"/>
                  </a:schemeClr>
                </a:solidFill>
              </a:rPr>
              <a:t>Mäusen</a:t>
            </a:r>
            <a:r>
              <a:rPr lang="en-US" sz="2000" dirty="0">
                <a:solidFill>
                  <a:schemeClr val="bg1">
                    <a:lumMod val="75000"/>
                    <a:lumOff val="25000"/>
                  </a:schemeClr>
                </a:solidFill>
              </a:rPr>
              <a:t> </a:t>
            </a:r>
            <a:r>
              <a:rPr lang="en-US" sz="2000" dirty="0" err="1">
                <a:solidFill>
                  <a:schemeClr val="bg1">
                    <a:lumMod val="75000"/>
                    <a:lumOff val="25000"/>
                  </a:schemeClr>
                </a:solidFill>
              </a:rPr>
              <a:t>gleichzeitig</a:t>
            </a:r>
            <a:r>
              <a:rPr lang="en-US" sz="2000" dirty="0">
                <a:solidFill>
                  <a:schemeClr val="bg1">
                    <a:lumMod val="75000"/>
                    <a:lumOff val="25000"/>
                  </a:schemeClr>
                </a:solidFill>
              </a:rPr>
              <a:t> an </a:t>
            </a:r>
            <a:r>
              <a:rPr lang="en-US" sz="2000" dirty="0" err="1">
                <a:solidFill>
                  <a:schemeClr val="bg1">
                    <a:lumMod val="75000"/>
                    <a:lumOff val="25000"/>
                  </a:schemeClr>
                </a:solidFill>
              </a:rPr>
              <a:t>der</a:t>
            </a:r>
            <a:r>
              <a:rPr lang="en-US" sz="2000" dirty="0">
                <a:solidFill>
                  <a:schemeClr val="bg1">
                    <a:lumMod val="75000"/>
                    <a:lumOff val="25000"/>
                  </a:schemeClr>
                </a:solidFill>
              </a:rPr>
              <a:t> </a:t>
            </a:r>
            <a:r>
              <a:rPr lang="en-US" sz="2000" dirty="0" err="1">
                <a:solidFill>
                  <a:schemeClr val="bg1">
                    <a:lumMod val="75000"/>
                    <a:lumOff val="25000"/>
                  </a:schemeClr>
                </a:solidFill>
              </a:rPr>
              <a:t>Präsentation</a:t>
            </a:r>
            <a:r>
              <a:rPr lang="en-US" sz="2000" dirty="0">
                <a:solidFill>
                  <a:schemeClr val="bg1">
                    <a:lumMod val="75000"/>
                    <a:lumOff val="25000"/>
                  </a:schemeClr>
                </a:solidFill>
              </a:rPr>
              <a:t> </a:t>
            </a:r>
            <a:r>
              <a:rPr lang="en-US" sz="2000" dirty="0" err="1">
                <a:solidFill>
                  <a:schemeClr val="bg1">
                    <a:lumMod val="75000"/>
                    <a:lumOff val="25000"/>
                  </a:schemeClr>
                </a:solidFill>
              </a:rPr>
              <a:t>mitwirken</a:t>
            </a:r>
            <a:r>
              <a:rPr lang="en-US" sz="2000" dirty="0">
                <a:solidFill>
                  <a:schemeClr val="bg1">
                    <a:lumMod val="75000"/>
                    <a:lumOff val="25000"/>
                  </a:schemeClr>
                </a:solidFill>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2863" y="304800"/>
            <a:ext cx="9144000" cy="990600"/>
          </a:xfrm>
        </p:spPr>
        <p:txBody>
          <a:bodyPr lIns="0" rIns="0"/>
          <a:lstStyle/>
          <a:p>
            <a:r>
              <a:rPr lang="en-US" sz="3700" smtClean="0">
                <a:solidFill>
                  <a:srgbClr val="5A6378"/>
                </a:solidFill>
              </a:rPr>
              <a:t>Bildschirmpräsentation wiedergeben: Schritt 3b</a:t>
            </a:r>
          </a:p>
        </p:txBody>
      </p:sp>
      <p:sp>
        <p:nvSpPr>
          <p:cNvPr id="31746" name="TextBox 7"/>
          <p:cNvSpPr txBox="1">
            <a:spLocks noChangeArrowheads="1"/>
          </p:cNvSpPr>
          <p:nvPr/>
        </p:nvSpPr>
        <p:spPr bwMode="auto">
          <a:xfrm>
            <a:off x="762000" y="1676400"/>
            <a:ext cx="7467600" cy="1187450"/>
          </a:xfrm>
          <a:prstGeom prst="rect">
            <a:avLst/>
          </a:prstGeom>
          <a:noFill/>
          <a:ln w="9525">
            <a:noFill/>
            <a:miter lim="800000"/>
            <a:headEnd/>
            <a:tailEnd/>
          </a:ln>
        </p:spPr>
        <p:txBody>
          <a:bodyPr>
            <a:spAutoFit/>
          </a:bodyPr>
          <a:lstStyle/>
          <a:p>
            <a:r>
              <a:rPr lang="en-US" sz="2400">
                <a:latin typeface="Calibri" pitchFamily="34" charset="0"/>
              </a:rPr>
              <a:t>Wenn Sie </a:t>
            </a:r>
            <a:r>
              <a:rPr lang="en-US" sz="2400" b="1">
                <a:latin typeface="Calibri" pitchFamily="34" charset="0"/>
              </a:rPr>
              <a:t>Einzelmodus </a:t>
            </a:r>
            <a:r>
              <a:rPr lang="en-US" sz="2400">
                <a:latin typeface="Calibri" pitchFamily="34" charset="0"/>
              </a:rPr>
              <a:t>auswählen, klickt jeder Kursteilnehmer in das Feld, um an der Aktivität teilzunehmen.</a:t>
            </a:r>
          </a:p>
        </p:txBody>
      </p:sp>
      <p:pic>
        <p:nvPicPr>
          <p:cNvPr id="31747" name="Picture 8" descr="clickme.jpg"/>
          <p:cNvPicPr>
            <a:picLocks noChangeAspect="1"/>
          </p:cNvPicPr>
          <p:nvPr/>
        </p:nvPicPr>
        <p:blipFill>
          <a:blip r:embed="rId3" cstate="print"/>
          <a:srcRect/>
          <a:stretch>
            <a:fillRect/>
          </a:stretch>
        </p:blipFill>
        <p:spPr bwMode="auto">
          <a:xfrm>
            <a:off x="4502150" y="3124200"/>
            <a:ext cx="4067175" cy="3263900"/>
          </a:xfrm>
          <a:prstGeom prst="rect">
            <a:avLst/>
          </a:prstGeom>
          <a:noFill/>
          <a:ln w="9525">
            <a:noFill/>
            <a:miter lim="800000"/>
            <a:headEnd/>
            <a:tailEnd/>
          </a:ln>
        </p:spPr>
      </p:pic>
      <p:sp>
        <p:nvSpPr>
          <p:cNvPr id="10" name="TextBox 9"/>
          <p:cNvSpPr txBox="1"/>
          <p:nvPr/>
        </p:nvSpPr>
        <p:spPr>
          <a:xfrm>
            <a:off x="762000" y="2873276"/>
            <a:ext cx="3276600" cy="2308324"/>
          </a:xfrm>
          <a:prstGeom prst="rect">
            <a:avLst/>
          </a:prstGeom>
          <a:noFill/>
        </p:spPr>
        <p:txBody>
          <a:bodyPr>
            <a:spAutoFit/>
          </a:bodyPr>
          <a:lstStyle/>
          <a:p>
            <a:pPr marL="346075" indent="-346075"/>
            <a:endParaRPr lang="en-US" dirty="0">
              <a:latin typeface="Calibri" pitchFamily="34" charset="0"/>
            </a:endParaRPr>
          </a:p>
          <a:p>
            <a:r>
              <a:rPr lang="en-US" dirty="0" err="1">
                <a:latin typeface="Calibri" pitchFamily="34" charset="0"/>
              </a:rPr>
              <a:t>Alle</a:t>
            </a:r>
            <a:r>
              <a:rPr lang="en-US" dirty="0">
                <a:latin typeface="Calibri" pitchFamily="34" charset="0"/>
              </a:rPr>
              <a:t> </a:t>
            </a:r>
            <a:r>
              <a:rPr lang="en-US" dirty="0" err="1">
                <a:latin typeface="Calibri" pitchFamily="34" charset="0"/>
              </a:rPr>
              <a:t>Kursteilnehmer</a:t>
            </a:r>
            <a:r>
              <a:rPr lang="en-US" dirty="0">
                <a:latin typeface="Calibri" pitchFamily="34" charset="0"/>
              </a:rPr>
              <a:t> </a:t>
            </a:r>
            <a:r>
              <a:rPr lang="en-US" dirty="0" err="1">
                <a:latin typeface="Calibri" pitchFamily="34" charset="0"/>
              </a:rPr>
              <a:t>beantworten</a:t>
            </a:r>
            <a:r>
              <a:rPr lang="en-US" dirty="0">
                <a:latin typeface="Calibri" pitchFamily="34" charset="0"/>
              </a:rPr>
              <a:t> auf den </a:t>
            </a:r>
            <a:r>
              <a:rPr lang="en-US" dirty="0" err="1">
                <a:latin typeface="Calibri" pitchFamily="34" charset="0"/>
              </a:rPr>
              <a:t>einzelnen</a:t>
            </a:r>
            <a:r>
              <a:rPr lang="en-US" dirty="0">
                <a:latin typeface="Calibri" pitchFamily="34" charset="0"/>
              </a:rPr>
              <a:t> Multi-</a:t>
            </a:r>
            <a:r>
              <a:rPr lang="en-US" dirty="0" err="1">
                <a:latin typeface="Calibri" pitchFamily="34" charset="0"/>
              </a:rPr>
              <a:t>Maus</a:t>
            </a:r>
            <a:r>
              <a:rPr lang="en-US" dirty="0">
                <a:latin typeface="Calibri" pitchFamily="34" charset="0"/>
              </a:rPr>
              <a:t>-</a:t>
            </a:r>
            <a:r>
              <a:rPr lang="en-US" dirty="0" err="1">
                <a:latin typeface="Calibri" pitchFamily="34" charset="0"/>
              </a:rPr>
              <a:t>Folien</a:t>
            </a:r>
            <a:r>
              <a:rPr lang="en-US" dirty="0">
                <a:latin typeface="Calibri" pitchFamily="34" charset="0"/>
              </a:rPr>
              <a:t> die </a:t>
            </a:r>
            <a:r>
              <a:rPr lang="en-US" dirty="0" err="1">
                <a:latin typeface="Calibri" pitchFamily="34" charset="0"/>
              </a:rPr>
              <a:t>gestellten</a:t>
            </a:r>
            <a:r>
              <a:rPr lang="en-US" dirty="0">
                <a:latin typeface="Calibri" pitchFamily="34" charset="0"/>
              </a:rPr>
              <a:t> </a:t>
            </a:r>
            <a:r>
              <a:rPr lang="en-US" dirty="0" err="1">
                <a:latin typeface="Calibri" pitchFamily="34" charset="0"/>
              </a:rPr>
              <a:t>Fragen</a:t>
            </a:r>
            <a:r>
              <a:rPr lang="en-US" dirty="0">
                <a:latin typeface="Calibri" pitchFamily="34" charset="0"/>
              </a:rPr>
              <a:t> </a:t>
            </a:r>
            <a:r>
              <a:rPr lang="en-US" dirty="0" err="1">
                <a:latin typeface="Calibri" pitchFamily="34" charset="0"/>
              </a:rPr>
              <a:t>mithilfe</a:t>
            </a:r>
            <a:r>
              <a:rPr lang="en-US" dirty="0">
                <a:latin typeface="Calibri" pitchFamily="34" charset="0"/>
              </a:rPr>
              <a:t> </a:t>
            </a:r>
            <a:r>
              <a:rPr lang="en-US" dirty="0" err="1">
                <a:latin typeface="Calibri" pitchFamily="34" charset="0"/>
              </a:rPr>
              <a:t>ihrer</a:t>
            </a:r>
            <a:r>
              <a:rPr lang="en-US" dirty="0">
                <a:latin typeface="Calibri" pitchFamily="34" charset="0"/>
              </a:rPr>
              <a:t> </a:t>
            </a:r>
            <a:r>
              <a:rPr lang="en-US" dirty="0" err="1">
                <a:latin typeface="Calibri" pitchFamily="34" charset="0"/>
              </a:rPr>
              <a:t>eigenen</a:t>
            </a:r>
            <a:r>
              <a:rPr lang="en-US" dirty="0">
                <a:latin typeface="Calibri" pitchFamily="34" charset="0"/>
              </a:rPr>
              <a:t> </a:t>
            </a:r>
            <a:r>
              <a:rPr lang="en-US" dirty="0" err="1">
                <a:latin typeface="Calibri" pitchFamily="34" charset="0"/>
              </a:rPr>
              <a:t>Maus</a:t>
            </a:r>
            <a:r>
              <a:rPr lang="en-US" dirty="0">
                <a:latin typeface="Calibri" pitchFamily="34" charset="0"/>
              </a:rPr>
              <a:t> </a:t>
            </a:r>
            <a:r>
              <a:rPr lang="en-US" dirty="0" err="1">
                <a:latin typeface="Calibri" pitchFamily="34" charset="0"/>
              </a:rPr>
              <a:t>getrennt</a:t>
            </a:r>
            <a:r>
              <a:rPr lang="en-US" dirty="0">
                <a:latin typeface="Calibri" pitchFamily="34" charset="0"/>
              </a:rPr>
              <a:t>.</a:t>
            </a:r>
          </a:p>
          <a:p>
            <a:pPr marL="346075" indent="-346075">
              <a:buFont typeface="Arial" charset="0"/>
              <a:buChar char="•"/>
            </a:pPr>
            <a:endParaRPr lang="en-US" dirty="0">
              <a:latin typeface="Calibri" pitchFamily="34" charset="0"/>
            </a:endParaRPr>
          </a:p>
          <a:p>
            <a:pPr marL="346075" indent="-346075"/>
            <a:endParaRPr lang="en-US" dirty="0">
              <a:latin typeface="Calibri" pitchFamily="34" charset="0"/>
            </a:endParaRPr>
          </a:p>
        </p:txBody>
      </p:sp>
      <p:pic>
        <p:nvPicPr>
          <p:cNvPr id="31749" name="Picture 6" descr="blank_clickMe_btn.png"/>
          <p:cNvPicPr>
            <a:picLocks noChangeAspect="1"/>
          </p:cNvPicPr>
          <p:nvPr/>
        </p:nvPicPr>
        <p:blipFill>
          <a:blip r:embed="rId4" cstate="print"/>
          <a:srcRect/>
          <a:stretch>
            <a:fillRect/>
          </a:stretch>
        </p:blipFill>
        <p:spPr bwMode="auto">
          <a:xfrm>
            <a:off x="5715000" y="4191000"/>
            <a:ext cx="1651000"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3" descr="xtransition2.jpg"/>
          <p:cNvPicPr>
            <a:picLocks noChangeAspect="1"/>
          </p:cNvPicPr>
          <p:nvPr/>
        </p:nvPicPr>
        <p:blipFill>
          <a:blip r:embed="rId3" cstate="print"/>
          <a:srcRect/>
          <a:stretch>
            <a:fillRect/>
          </a:stretch>
        </p:blipFill>
        <p:spPr bwMode="auto">
          <a:xfrm>
            <a:off x="0" y="457200"/>
            <a:ext cx="9144000" cy="5478463"/>
          </a:xfrm>
          <a:prstGeom prst="rect">
            <a:avLst/>
          </a:prstGeom>
          <a:noFill/>
          <a:ln w="9525">
            <a:noFill/>
            <a:miter lim="800000"/>
            <a:headEnd/>
            <a:tailEnd/>
          </a:ln>
        </p:spPr>
      </p:pic>
      <p:sp>
        <p:nvSpPr>
          <p:cNvPr id="33794" name="Title 1"/>
          <p:cNvSpPr>
            <a:spLocks noGrp="1"/>
          </p:cNvSpPr>
          <p:nvPr>
            <p:ph type="ctrTitle"/>
          </p:nvPr>
        </p:nvSpPr>
        <p:spPr>
          <a:xfrm>
            <a:off x="609600" y="685800"/>
            <a:ext cx="7772400" cy="1470025"/>
          </a:xfrm>
        </p:spPr>
        <p:txBody>
          <a:bodyPr/>
          <a:lstStyle/>
          <a:p>
            <a:r>
              <a:rPr lang="en-US" cap="none" dirty="0" smtClean="0">
                <a:solidFill>
                  <a:schemeClr val="bg2">
                    <a:lumMod val="75000"/>
                  </a:schemeClr>
                </a:solidFill>
              </a:rPr>
              <a:t>Multi-</a:t>
            </a:r>
            <a:r>
              <a:rPr lang="en-US" cap="none" dirty="0" err="1" smtClean="0">
                <a:solidFill>
                  <a:schemeClr val="bg2">
                    <a:lumMod val="75000"/>
                  </a:schemeClr>
                </a:solidFill>
              </a:rPr>
              <a:t>Maus</a:t>
            </a:r>
            <a:r>
              <a:rPr lang="en-US" cap="none" dirty="0" smtClean="0">
                <a:solidFill>
                  <a:schemeClr val="bg2">
                    <a:lumMod val="75000"/>
                  </a:schemeClr>
                </a:solidFill>
              </a:rPr>
              <a:t>-</a:t>
            </a:r>
            <a:r>
              <a:rPr lang="en-US" cap="none" dirty="0" err="1" smtClean="0">
                <a:solidFill>
                  <a:schemeClr val="bg2">
                    <a:lumMod val="75000"/>
                  </a:schemeClr>
                </a:solidFill>
              </a:rPr>
              <a:t>Präsentationen</a:t>
            </a:r>
            <a:r>
              <a:rPr lang="en-US" cap="none" dirty="0" smtClean="0">
                <a:solidFill>
                  <a:schemeClr val="bg2">
                    <a:lumMod val="75000"/>
                  </a:schemeClr>
                </a:solidFill>
              </a:rPr>
              <a:t> </a:t>
            </a:r>
            <a:r>
              <a:rPr lang="en-US" cap="none" dirty="0" err="1" smtClean="0">
                <a:solidFill>
                  <a:schemeClr val="bg2">
                    <a:lumMod val="75000"/>
                  </a:schemeClr>
                </a:solidFill>
              </a:rPr>
              <a:t>erstellen</a:t>
            </a:r>
            <a:endParaRPr lang="en-US" cap="none" dirty="0" smtClean="0">
              <a:solidFill>
                <a:schemeClr val="bg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842" name="Title 1"/>
          <p:cNvSpPr>
            <a:spLocks noGrp="1"/>
          </p:cNvSpPr>
          <p:nvPr>
            <p:ph type="title"/>
          </p:nvPr>
        </p:nvSpPr>
        <p:spPr>
          <a:xfrm>
            <a:off x="612775" y="228600"/>
            <a:ext cx="8153400" cy="990600"/>
          </a:xfrm>
        </p:spPr>
        <p:txBody>
          <a:bodyPr/>
          <a:lstStyle/>
          <a:p>
            <a:r>
              <a:rPr lang="en-US" smtClean="0">
                <a:solidFill>
                  <a:srgbClr val="5A6378"/>
                </a:solidFill>
              </a:rPr>
              <a:t>Typen von Multi-Maus-Folien</a:t>
            </a:r>
          </a:p>
        </p:txBody>
      </p:sp>
      <p:sp>
        <p:nvSpPr>
          <p:cNvPr id="3" name="Content Placeholder 2"/>
          <p:cNvSpPr>
            <a:spLocks noGrp="1"/>
          </p:cNvSpPr>
          <p:nvPr>
            <p:ph sz="quarter" idx="1"/>
          </p:nvPr>
        </p:nvSpPr>
        <p:spPr>
          <a:xfrm>
            <a:off x="612775" y="1600200"/>
            <a:ext cx="8153400" cy="4495800"/>
          </a:xfrm>
        </p:spPr>
        <p:txBody>
          <a:bodyPr>
            <a:normAutofit/>
          </a:bodyPr>
          <a:lstStyle/>
          <a:p>
            <a:pPr>
              <a:buFont typeface="Wingdings" pitchFamily="2" charset="2"/>
              <a:buNone/>
            </a:pPr>
            <a:endParaRPr lang="en-US" smtClean="0">
              <a:solidFill>
                <a:srgbClr val="FF0000"/>
              </a:solidFill>
            </a:endParaRPr>
          </a:p>
          <a:p>
            <a:endParaRPr lang="en-US" smtClean="0">
              <a:solidFill>
                <a:srgbClr val="FF0000"/>
              </a:solidFill>
            </a:endParaRPr>
          </a:p>
          <a:p>
            <a:endParaRPr lang="en-US" sz="2800" smtClean="0">
              <a:solidFill>
                <a:srgbClr val="FF0000"/>
              </a:solidFill>
            </a:endParaRPr>
          </a:p>
          <a:p>
            <a:pPr>
              <a:buFont typeface="Wingdings" pitchFamily="2" charset="2"/>
              <a:buNone/>
            </a:pPr>
            <a:endParaRPr lang="en-US" sz="1700" smtClean="0"/>
          </a:p>
          <a:p>
            <a:pPr algn="r">
              <a:buFont typeface="Wingdings" pitchFamily="2" charset="2"/>
              <a:buNone/>
            </a:pPr>
            <a:endParaRPr lang="en-US" sz="1700" b="1" smtClean="0">
              <a:solidFill>
                <a:srgbClr val="9A3130"/>
              </a:solidFill>
            </a:endParaRPr>
          </a:p>
          <a:p>
            <a:endParaRPr lang="en-US" sz="2800" smtClean="0"/>
          </a:p>
          <a:p>
            <a:pPr>
              <a:buFont typeface="Wingdings" pitchFamily="2" charset="2"/>
              <a:buNone/>
            </a:pPr>
            <a:endParaRPr lang="en-US" sz="2800" smtClean="0"/>
          </a:p>
        </p:txBody>
      </p:sp>
      <p:graphicFrame>
        <p:nvGraphicFramePr>
          <p:cNvPr id="8" name="Diagram 7"/>
          <p:cNvGraphicFramePr/>
          <p:nvPr/>
        </p:nvGraphicFramePr>
        <p:xfrm>
          <a:off x="990600" y="1600200"/>
          <a:ext cx="7315200" cy="3352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ounded Rectangular Callout 4"/>
          <p:cNvSpPr/>
          <p:nvPr/>
        </p:nvSpPr>
        <p:spPr>
          <a:xfrm>
            <a:off x="533400" y="5791200"/>
            <a:ext cx="8077200" cy="685800"/>
          </a:xfrm>
          <a:prstGeom prst="wedgeRoundRectCallout">
            <a:avLst>
              <a:gd name="adj1" fmla="val 41101"/>
              <a:gd name="adj2" fmla="val -83574"/>
              <a:gd name="adj3" fmla="val 16667"/>
            </a:avLst>
          </a:prstGeom>
          <a:solidFill>
            <a:schemeClr val="accent1">
              <a:lumMod val="60000"/>
              <a:lumOff val="40000"/>
              <a:alpha val="32941"/>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dirty="0" err="1">
                <a:solidFill>
                  <a:schemeClr val="tx1"/>
                </a:solidFill>
              </a:rPr>
              <a:t>Im</a:t>
            </a:r>
            <a:r>
              <a:rPr lang="en-US" sz="1400" dirty="0">
                <a:solidFill>
                  <a:schemeClr val="tx1"/>
                </a:solidFill>
              </a:rPr>
              <a:t> Modus "</a:t>
            </a:r>
            <a:r>
              <a:rPr lang="en-US" sz="1400" dirty="0" err="1">
                <a:solidFill>
                  <a:schemeClr val="tx1"/>
                </a:solidFill>
              </a:rPr>
              <a:t>Bildschirmpräsentation</a:t>
            </a:r>
            <a:r>
              <a:rPr lang="en-US" sz="1400" dirty="0">
                <a:solidFill>
                  <a:schemeClr val="tx1"/>
                </a:solidFill>
              </a:rPr>
              <a:t> </a:t>
            </a:r>
            <a:r>
              <a:rPr lang="en-US" sz="1400" dirty="0" err="1">
                <a:solidFill>
                  <a:schemeClr val="tx1"/>
                </a:solidFill>
              </a:rPr>
              <a:t>wiedergeben</a:t>
            </a:r>
            <a:r>
              <a:rPr lang="en-US" sz="1400" dirty="0">
                <a:solidFill>
                  <a:schemeClr val="tx1"/>
                </a:solidFill>
              </a:rPr>
              <a:t>" </a:t>
            </a:r>
            <a:r>
              <a:rPr lang="en-US" sz="1400" dirty="0" err="1">
                <a:solidFill>
                  <a:schemeClr val="tx1"/>
                </a:solidFill>
              </a:rPr>
              <a:t>erscheinen</a:t>
            </a:r>
            <a:r>
              <a:rPr lang="en-US" sz="1400" dirty="0">
                <a:solidFill>
                  <a:schemeClr val="tx1"/>
                </a:solidFill>
              </a:rPr>
              <a:t> die </a:t>
            </a:r>
            <a:r>
              <a:rPr lang="en-US" sz="1400" dirty="0" err="1">
                <a:solidFill>
                  <a:schemeClr val="tx1"/>
                </a:solidFill>
              </a:rPr>
              <a:t>Mauszeiger</a:t>
            </a:r>
            <a:r>
              <a:rPr lang="en-US" sz="1400" dirty="0">
                <a:solidFill>
                  <a:schemeClr val="tx1"/>
                </a:solidFill>
              </a:rPr>
              <a:t> </a:t>
            </a:r>
            <a:r>
              <a:rPr lang="en-US" sz="1400" dirty="0" err="1">
                <a:solidFill>
                  <a:schemeClr val="tx1"/>
                </a:solidFill>
              </a:rPr>
              <a:t>der</a:t>
            </a:r>
            <a:r>
              <a:rPr lang="en-US" sz="1400" dirty="0">
                <a:solidFill>
                  <a:schemeClr val="tx1"/>
                </a:solidFill>
              </a:rPr>
              <a:t> </a:t>
            </a:r>
            <a:r>
              <a:rPr lang="en-US" sz="1400" dirty="0" err="1">
                <a:solidFill>
                  <a:schemeClr val="tx1"/>
                </a:solidFill>
              </a:rPr>
              <a:t>Kursteilnehmer</a:t>
            </a:r>
            <a:r>
              <a:rPr lang="en-US" sz="1400" dirty="0">
                <a:solidFill>
                  <a:schemeClr val="tx1"/>
                </a:solidFill>
              </a:rPr>
              <a:t> in den </a:t>
            </a:r>
            <a:r>
              <a:rPr lang="en-US" sz="1400" dirty="0" err="1">
                <a:solidFill>
                  <a:schemeClr val="tx1"/>
                </a:solidFill>
              </a:rPr>
              <a:t>drei</a:t>
            </a:r>
            <a:r>
              <a:rPr lang="en-US" sz="1400" dirty="0">
                <a:solidFill>
                  <a:schemeClr val="tx1"/>
                </a:solidFill>
              </a:rPr>
              <a:t> </a:t>
            </a:r>
            <a:r>
              <a:rPr lang="en-US" sz="1400" dirty="0" err="1">
                <a:solidFill>
                  <a:schemeClr val="tx1"/>
                </a:solidFill>
              </a:rPr>
              <a:t>Typen</a:t>
            </a:r>
            <a:r>
              <a:rPr lang="en-US" sz="1400" dirty="0">
                <a:solidFill>
                  <a:schemeClr val="tx1"/>
                </a:solidFill>
              </a:rPr>
              <a:t> von Multi-</a:t>
            </a:r>
            <a:r>
              <a:rPr lang="en-US" sz="1400" dirty="0" err="1">
                <a:solidFill>
                  <a:schemeClr val="tx1"/>
                </a:solidFill>
              </a:rPr>
              <a:t>Maus</a:t>
            </a:r>
            <a:r>
              <a:rPr lang="en-US" sz="1400" dirty="0">
                <a:solidFill>
                  <a:schemeClr val="tx1"/>
                </a:solidFill>
              </a:rPr>
              <a:t>-</a:t>
            </a:r>
            <a:r>
              <a:rPr lang="en-US" sz="1400" dirty="0" err="1">
                <a:solidFill>
                  <a:schemeClr val="tx1"/>
                </a:solidFill>
              </a:rPr>
              <a:t>Folien</a:t>
            </a:r>
            <a:r>
              <a:rPr lang="en-US" sz="1400" dirty="0">
                <a:solidFill>
                  <a:schemeClr val="tx1"/>
                </a:solidFill>
              </a:rPr>
              <a:t>. </a:t>
            </a:r>
            <a:r>
              <a:rPr lang="en-US" sz="1400" dirty="0" err="1">
                <a:solidFill>
                  <a:schemeClr val="tx1"/>
                </a:solidFill>
              </a:rPr>
              <a:t>Wenn</a:t>
            </a:r>
            <a:r>
              <a:rPr lang="en-US" sz="1400" dirty="0">
                <a:solidFill>
                  <a:schemeClr val="tx1"/>
                </a:solidFill>
              </a:rPr>
              <a:t> </a:t>
            </a:r>
            <a:r>
              <a:rPr lang="en-US" sz="1400" dirty="0" err="1">
                <a:solidFill>
                  <a:schemeClr val="tx1"/>
                </a:solidFill>
              </a:rPr>
              <a:t>Sie</a:t>
            </a:r>
            <a:r>
              <a:rPr lang="en-US" sz="1400" dirty="0">
                <a:solidFill>
                  <a:schemeClr val="tx1"/>
                </a:solidFill>
              </a:rPr>
              <a:t> </a:t>
            </a:r>
            <a:r>
              <a:rPr lang="en-US" sz="1400" dirty="0" err="1">
                <a:solidFill>
                  <a:schemeClr val="tx1"/>
                </a:solidFill>
              </a:rPr>
              <a:t>normale</a:t>
            </a:r>
            <a:r>
              <a:rPr lang="en-US" sz="1400" dirty="0">
                <a:solidFill>
                  <a:schemeClr val="tx1"/>
                </a:solidFill>
              </a:rPr>
              <a:t> PowerPoint-</a:t>
            </a:r>
            <a:r>
              <a:rPr lang="en-US" sz="1400" dirty="0" err="1">
                <a:solidFill>
                  <a:schemeClr val="tx1"/>
                </a:solidFill>
              </a:rPr>
              <a:t>Folien</a:t>
            </a:r>
            <a:r>
              <a:rPr lang="en-US" sz="1400" dirty="0">
                <a:solidFill>
                  <a:schemeClr val="tx1"/>
                </a:solidFill>
              </a:rPr>
              <a:t> in </a:t>
            </a:r>
            <a:r>
              <a:rPr lang="en-US" sz="1400" dirty="0" err="1">
                <a:solidFill>
                  <a:schemeClr val="tx1"/>
                </a:solidFill>
              </a:rPr>
              <a:t>der</a:t>
            </a:r>
            <a:r>
              <a:rPr lang="en-US" sz="1400" dirty="0">
                <a:solidFill>
                  <a:schemeClr val="tx1"/>
                </a:solidFill>
              </a:rPr>
              <a:t> </a:t>
            </a:r>
            <a:r>
              <a:rPr lang="en-US" sz="1400" dirty="0" err="1">
                <a:solidFill>
                  <a:schemeClr val="tx1"/>
                </a:solidFill>
              </a:rPr>
              <a:t>Präsentation</a:t>
            </a:r>
            <a:r>
              <a:rPr lang="en-US" sz="1400" dirty="0">
                <a:solidFill>
                  <a:schemeClr val="tx1"/>
                </a:solidFill>
              </a:rPr>
              <a:t> </a:t>
            </a:r>
            <a:r>
              <a:rPr lang="en-US" sz="1400" dirty="0" err="1">
                <a:solidFill>
                  <a:schemeClr val="tx1"/>
                </a:solidFill>
              </a:rPr>
              <a:t>verwenden</a:t>
            </a:r>
            <a:r>
              <a:rPr lang="en-US" sz="1400" dirty="0">
                <a:solidFill>
                  <a:schemeClr val="tx1"/>
                </a:solidFill>
              </a:rPr>
              <a:t>, </a:t>
            </a:r>
            <a:r>
              <a:rPr lang="en-US" sz="1400" dirty="0" err="1">
                <a:solidFill>
                  <a:schemeClr val="tx1"/>
                </a:solidFill>
              </a:rPr>
              <a:t>sind</a:t>
            </a:r>
            <a:r>
              <a:rPr lang="en-US" sz="1400" dirty="0">
                <a:solidFill>
                  <a:schemeClr val="tx1"/>
                </a:solidFill>
              </a:rPr>
              <a:t> </a:t>
            </a:r>
            <a:r>
              <a:rPr lang="en-US" sz="1400" dirty="0" err="1">
                <a:solidFill>
                  <a:schemeClr val="tx1"/>
                </a:solidFill>
              </a:rPr>
              <a:t>diese</a:t>
            </a:r>
            <a:r>
              <a:rPr lang="en-US" sz="1400" dirty="0">
                <a:solidFill>
                  <a:schemeClr val="tx1"/>
                </a:solidFill>
              </a:rPr>
              <a:t> </a:t>
            </a:r>
            <a:r>
              <a:rPr lang="en-US" sz="1400" dirty="0" err="1">
                <a:solidFill>
                  <a:schemeClr val="tx1"/>
                </a:solidFill>
              </a:rPr>
              <a:t>im</a:t>
            </a:r>
            <a:r>
              <a:rPr lang="en-US" sz="1400" dirty="0">
                <a:solidFill>
                  <a:schemeClr val="tx1"/>
                </a:solidFill>
              </a:rPr>
              <a:t> Modus "</a:t>
            </a:r>
            <a:r>
              <a:rPr lang="en-US" sz="1400" dirty="0" err="1">
                <a:solidFill>
                  <a:schemeClr val="tx1"/>
                </a:solidFill>
              </a:rPr>
              <a:t>Bildschirmpräsentation</a:t>
            </a:r>
            <a:r>
              <a:rPr lang="en-US" sz="1400" dirty="0">
                <a:solidFill>
                  <a:schemeClr val="tx1"/>
                </a:solidFill>
              </a:rPr>
              <a:t> </a:t>
            </a:r>
            <a:r>
              <a:rPr lang="en-US" sz="1400" dirty="0" err="1">
                <a:solidFill>
                  <a:schemeClr val="tx1"/>
                </a:solidFill>
              </a:rPr>
              <a:t>wiedergeben</a:t>
            </a:r>
            <a:r>
              <a:rPr lang="en-US" sz="1400" dirty="0">
                <a:solidFill>
                  <a:schemeClr val="tx1"/>
                </a:solidFill>
              </a:rPr>
              <a:t>" </a:t>
            </a:r>
            <a:r>
              <a:rPr lang="en-US" sz="1400" dirty="0" err="1">
                <a:solidFill>
                  <a:schemeClr val="tx1"/>
                </a:solidFill>
              </a:rPr>
              <a:t>statisch</a:t>
            </a:r>
            <a:r>
              <a:rPr lang="en-US" sz="1400" dirty="0">
                <a:solidFill>
                  <a:schemeClr val="tx1"/>
                </a:solidFill>
              </a:rPr>
              <a:t>.</a:t>
            </a:r>
          </a:p>
        </p:txBody>
      </p:sp>
      <p:pic>
        <p:nvPicPr>
          <p:cNvPr id="35846" name="Picture 5" descr="dinosaur.jpg"/>
          <p:cNvPicPr>
            <a:picLocks noChangeAspect="1"/>
          </p:cNvPicPr>
          <p:nvPr/>
        </p:nvPicPr>
        <p:blipFill>
          <a:blip r:embed="rId9" cstate="print"/>
          <a:srcRect/>
          <a:stretch>
            <a:fillRect/>
          </a:stretch>
        </p:blipFill>
        <p:spPr bwMode="auto">
          <a:xfrm>
            <a:off x="7924800" y="5181600"/>
            <a:ext cx="590550" cy="6032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txBox="1">
            <a:spLocks/>
          </p:cNvSpPr>
          <p:nvPr/>
        </p:nvSpPr>
        <p:spPr>
          <a:xfrm>
            <a:off x="311150" y="228600"/>
            <a:ext cx="8458200" cy="682625"/>
          </a:xfrm>
          <a:prstGeom prst="rect">
            <a:avLst/>
          </a:prstGeom>
        </p:spPr>
        <p:txBody>
          <a:bodyPr>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Ist</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dies </a:t>
            </a: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ein</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Würfel</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a:t>
            </a:r>
            <a:r>
              <a:rPr kumimoji="0" lang="en-US" sz="4000" b="0" i="0" u="none" strike="noStrike" kern="1200" cap="none" spc="0" normalizeH="0" baseline="0" noProof="0" dirty="0" smtClean="0">
                <a:ln>
                  <a:noFill/>
                </a:ln>
                <a:solidFill>
                  <a:srgbClr val="595959"/>
                </a:solidFill>
                <a:effectLst/>
                <a:uLnTx/>
                <a:uFillTx/>
                <a:latin typeface="+mj-lt"/>
                <a:ea typeface="+mj-ea"/>
                <a:cs typeface="+mj-cs"/>
              </a:rPr>
              <a:t/>
            </a:r>
            <a:br>
              <a:rPr kumimoji="0" lang="en-US" sz="4000" b="0" i="0" u="none" strike="noStrike" kern="1200" cap="none" spc="0" normalizeH="0" baseline="0" noProof="0" dirty="0" smtClean="0">
                <a:ln>
                  <a:noFill/>
                </a:ln>
                <a:solidFill>
                  <a:srgbClr val="595959"/>
                </a:solidFill>
                <a:effectLst/>
                <a:uLnTx/>
                <a:uFillTx/>
                <a:latin typeface="+mj-lt"/>
                <a:ea typeface="+mj-ea"/>
                <a:cs typeface="+mj-cs"/>
              </a:rPr>
            </a:br>
            <a:r>
              <a:rPr kumimoji="0" lang="en-US" sz="4100" b="0" i="0" u="none" strike="noStrike" kern="1200" cap="none" spc="0" normalizeH="0" baseline="0" noProof="0" dirty="0" smtClean="0">
                <a:ln>
                  <a:noFill/>
                </a:ln>
                <a:solidFill>
                  <a:srgbClr val="5A6378"/>
                </a:solidFill>
                <a:effectLst/>
                <a:uLnTx/>
                <a:uFillTx/>
                <a:latin typeface="+mj-lt"/>
                <a:ea typeface="+mj-ea"/>
                <a:cs typeface="+mj-cs"/>
              </a:rPr>
              <a:t/>
            </a:r>
            <a:br>
              <a:rPr kumimoji="0" lang="en-US" sz="4100" b="0" i="0" u="none" strike="noStrike" kern="1200" cap="none" spc="0" normalizeH="0" baseline="0" noProof="0" dirty="0" smtClean="0">
                <a:ln>
                  <a:noFill/>
                </a:ln>
                <a:solidFill>
                  <a:srgbClr val="5A6378"/>
                </a:solidFill>
                <a:effectLst/>
                <a:uLnTx/>
                <a:uFillTx/>
                <a:latin typeface="+mj-lt"/>
                <a:ea typeface="+mj-ea"/>
                <a:cs typeface="+mj-cs"/>
              </a:rPr>
            </a:br>
            <a:endParaRPr kumimoji="0" lang="en-US" sz="4100" b="0" i="0" u="none" strike="noStrike" kern="1200" cap="none" spc="0" normalizeH="0" baseline="0" noProof="0" dirty="0" smtClean="0">
              <a:ln>
                <a:noFill/>
              </a:ln>
              <a:solidFill>
                <a:srgbClr val="5A6378"/>
              </a:solidFill>
              <a:effectLst/>
              <a:uLnTx/>
              <a:uFillTx/>
              <a:latin typeface="+mj-lt"/>
              <a:ea typeface="+mj-ea"/>
              <a:cs typeface="+mj-cs"/>
            </a:endParaRPr>
          </a:p>
        </p:txBody>
      </p:sp>
      <p:sp>
        <p:nvSpPr>
          <p:cNvPr id="9" name="TextBox 3"/>
          <p:cNvSpPr txBox="1">
            <a:spLocks noChangeArrowheads="1"/>
          </p:cNvSpPr>
          <p:nvPr/>
        </p:nvSpPr>
        <p:spPr bwMode="auto">
          <a:xfrm>
            <a:off x="1371600" y="1901825"/>
            <a:ext cx="7388225" cy="1674813"/>
          </a:xfrm>
          <a:prstGeom prst="rect">
            <a:avLst/>
          </a:prstGeom>
          <a:noFill/>
          <a:ln w="9525">
            <a:noFill/>
            <a:miter lim="800000"/>
            <a:headEnd/>
            <a:tailEnd/>
          </a:ln>
        </p:spPr>
        <p:txBody>
          <a:bodyPr anchor="ctr"/>
          <a:lstStyle/>
          <a:p>
            <a:r>
              <a:rPr lang="en-US" sz="3200">
                <a:latin typeface="Calibri" pitchFamily="34" charset="0"/>
              </a:rPr>
              <a:t>Ja</a:t>
            </a:r>
          </a:p>
        </p:txBody>
      </p:sp>
      <p:sp>
        <p:nvSpPr>
          <p:cNvPr id="10" name="TextBox 4"/>
          <p:cNvSpPr txBox="1">
            <a:spLocks noChangeArrowheads="1"/>
          </p:cNvSpPr>
          <p:nvPr/>
        </p:nvSpPr>
        <p:spPr bwMode="auto">
          <a:xfrm>
            <a:off x="1371600" y="3584575"/>
            <a:ext cx="7388225" cy="1673225"/>
          </a:xfrm>
          <a:prstGeom prst="rect">
            <a:avLst/>
          </a:prstGeom>
          <a:noFill/>
          <a:ln w="9525">
            <a:noFill/>
            <a:miter lim="800000"/>
            <a:headEnd/>
            <a:tailEnd/>
          </a:ln>
        </p:spPr>
        <p:txBody>
          <a:bodyPr anchor="ctr"/>
          <a:lstStyle/>
          <a:p>
            <a:r>
              <a:rPr lang="en-US" sz="3200">
                <a:latin typeface="Calibri" pitchFamily="34" charset="0"/>
              </a:rPr>
              <a:t>Nein</a:t>
            </a:r>
          </a:p>
        </p:txBody>
      </p:sp>
      <p:sp>
        <p:nvSpPr>
          <p:cNvPr id="11" name="Cube 10"/>
          <p:cNvSpPr/>
          <p:nvPr/>
        </p:nvSpPr>
        <p:spPr>
          <a:xfrm>
            <a:off x="4419600" y="2438400"/>
            <a:ext cx="2209800" cy="1905000"/>
          </a:xfrm>
          <a:prstGeom prst="cube">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2" name="Rounded Rectangular Callout 11"/>
          <p:cNvSpPr/>
          <p:nvPr/>
        </p:nvSpPr>
        <p:spPr>
          <a:xfrm>
            <a:off x="533400" y="5791200"/>
            <a:ext cx="8001000" cy="685800"/>
          </a:xfrm>
          <a:prstGeom prst="wedgeRoundRectCallout">
            <a:avLst>
              <a:gd name="adj1" fmla="val 41101"/>
              <a:gd name="adj2" fmla="val -83574"/>
              <a:gd name="adj3" fmla="val 16667"/>
            </a:avLst>
          </a:prstGeom>
          <a:solidFill>
            <a:schemeClr val="accent1">
              <a:lumMod val="60000"/>
              <a:lumOff val="40000"/>
              <a:alpha val="48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1400">
                <a:solidFill>
                  <a:schemeClr val="tx1"/>
                </a:solidFill>
              </a:rPr>
              <a:t>Dies ist ein Beispiel für eine vom Lehrer erstellte Folie mit einer Ja/Nein-Frage. Wenn Sie diese Präsentation im Modus </a:t>
            </a:r>
            <a:r>
              <a:rPr lang="en-US" sz="1400" b="1">
                <a:solidFill>
                  <a:schemeClr val="tx1"/>
                </a:solidFill>
              </a:rPr>
              <a:t>Bildschirmpräsentation wiedergeben </a:t>
            </a:r>
            <a:r>
              <a:rPr lang="en-US" sz="1400">
                <a:solidFill>
                  <a:schemeClr val="tx1"/>
                </a:solidFill>
              </a:rPr>
              <a:t>anzeigen, ist dies die erste Multi-Maus-Folie, auf der Sie die Mauszeiger der Kursteilnehmer sehen.</a:t>
            </a:r>
          </a:p>
        </p:txBody>
      </p:sp>
      <p:pic>
        <p:nvPicPr>
          <p:cNvPr id="13" name="Picture 16" descr="dinosaur.jpg"/>
          <p:cNvPicPr>
            <a:picLocks noChangeAspect="1"/>
          </p:cNvPicPr>
          <p:nvPr/>
        </p:nvPicPr>
        <p:blipFill>
          <a:blip r:embed="rId5" cstate="print"/>
          <a:srcRect/>
          <a:stretch>
            <a:fillRect/>
          </a:stretch>
        </p:blipFill>
        <p:spPr bwMode="auto">
          <a:xfrm>
            <a:off x="7924800" y="5181600"/>
            <a:ext cx="590550" cy="603250"/>
          </a:xfrm>
          <a:prstGeom prst="rect">
            <a:avLst/>
          </a:prstGeom>
          <a:noFill/>
          <a:ln w="9525">
            <a:noFill/>
            <a:miter lim="800000"/>
            <a:headEnd/>
            <a:tailEnd/>
          </a:ln>
        </p:spPr>
      </p:pic>
      <p:pic>
        <p:nvPicPr>
          <p:cNvPr id="16" name="Picture 15" descr="CorrectAnswerIndicator.png"/>
          <p:cNvPicPr>
            <a:picLocks/>
          </p:cNvPicPr>
          <p:nvPr>
            <p:custDataLst>
              <p:tags r:id="rId2"/>
            </p:custDataLst>
          </p:nvPr>
        </p:nvPicPr>
        <p:blipFill>
          <a:blip r:embed="rId6" cstate="print"/>
          <a:stretch>
            <a:fillRect/>
          </a:stretch>
        </p:blipFill>
        <p:spPr>
          <a:xfrm>
            <a:off x="155448" y="2234336"/>
            <a:ext cx="857250" cy="857250"/>
          </a:xfrm>
          <a:prstGeom prst="rect">
            <a:avLst/>
          </a:prstGeom>
        </p:spPr>
      </p:pic>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p:cNvSpPr txBox="1">
            <a:spLocks/>
          </p:cNvSpPr>
          <p:nvPr/>
        </p:nvSpPr>
        <p:spPr>
          <a:xfrm>
            <a:off x="228600" y="228600"/>
            <a:ext cx="8540750" cy="685800"/>
          </a:xfrm>
          <a:prstGeom prst="rect">
            <a:avLst/>
          </a:prstGeom>
        </p:spPr>
        <p:txBody>
          <a:bodyPr vert="horz" wrap="square" lIns="90876" tIns="34653" rIns="90876" bIns="34653" anchor="ctr">
            <a:normAutofit fontScale="97500"/>
          </a:bodyPr>
          <a:lstStyle/>
          <a:p>
            <a:pPr marL="319088" marR="0" lvl="0" indent="-319088"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defRPr/>
            </a:pPr>
            <a:r>
              <a:rPr kumimoji="0" lang="en-US" sz="4100" b="0" i="0" u="none" strike="noStrike" kern="1200" cap="none" spc="0" normalizeH="0" baseline="0" noProof="0" dirty="0" err="1" smtClean="0">
                <a:ln>
                  <a:noFill/>
                </a:ln>
                <a:solidFill>
                  <a:schemeClr val="tx1"/>
                </a:solidFill>
                <a:effectLst/>
                <a:uLnTx/>
                <a:uFillTx/>
                <a:latin typeface="+mn-lt"/>
                <a:ea typeface="+mn-ea"/>
                <a:cs typeface="+mn-cs"/>
              </a:rPr>
              <a:t>Welche</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 Form </a:t>
            </a:r>
            <a:r>
              <a:rPr kumimoji="0" lang="en-US" sz="4100" b="0" i="0" u="none" strike="noStrike" kern="1200" cap="none" spc="0" normalizeH="0" baseline="0" noProof="0" dirty="0" err="1" smtClean="0">
                <a:ln>
                  <a:noFill/>
                </a:ln>
                <a:solidFill>
                  <a:schemeClr val="tx1"/>
                </a:solidFill>
                <a:effectLst/>
                <a:uLnTx/>
                <a:uFillTx/>
                <a:latin typeface="+mn-lt"/>
                <a:ea typeface="+mn-ea"/>
                <a:cs typeface="+mn-cs"/>
              </a:rPr>
              <a:t>ist</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4100" b="0" i="0" u="none" strike="noStrike" kern="1200" cap="none" spc="0" normalizeH="0" baseline="0" noProof="0" dirty="0" err="1" smtClean="0">
                <a:ln>
                  <a:noFill/>
                </a:ln>
                <a:solidFill>
                  <a:schemeClr val="tx1"/>
                </a:solidFill>
                <a:effectLst/>
                <a:uLnTx/>
                <a:uFillTx/>
                <a:latin typeface="+mn-lt"/>
                <a:ea typeface="+mn-ea"/>
                <a:cs typeface="+mn-cs"/>
              </a:rPr>
              <a:t>trapezförmig</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4000" b="0" i="0" u="none" strike="noStrike" kern="1200" cap="none" spc="0" normalizeH="0" baseline="0" noProof="0" dirty="0" smtClean="0">
              <a:ln>
                <a:noFill/>
              </a:ln>
              <a:solidFill>
                <a:srgbClr val="5A6378"/>
              </a:solidFill>
              <a:effectLst/>
              <a:uLnTx/>
              <a:uFillTx/>
              <a:latin typeface="+mn-lt"/>
              <a:ea typeface="+mn-ea"/>
              <a:cs typeface="+mn-cs"/>
            </a:endParaRPr>
          </a:p>
        </p:txBody>
      </p:sp>
      <p:sp>
        <p:nvSpPr>
          <p:cNvPr id="11" name="Right Triangle 10"/>
          <p:cNvSpPr/>
          <p:nvPr/>
        </p:nvSpPr>
        <p:spPr>
          <a:xfrm>
            <a:off x="1828800" y="1828800"/>
            <a:ext cx="1219200" cy="990600"/>
          </a:xfrm>
          <a:prstGeom prst="rtTriangle">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l="100000" t="100000"/>
            </a:path>
            <a:tileRect r="-100000" b="-100000"/>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2" name="Parallelogram 11"/>
          <p:cNvSpPr/>
          <p:nvPr/>
        </p:nvSpPr>
        <p:spPr>
          <a:xfrm>
            <a:off x="1828800" y="3276600"/>
            <a:ext cx="1219200" cy="914400"/>
          </a:xfrm>
          <a:prstGeom prst="parallelogram">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3" name="Trapezoid 12"/>
          <p:cNvSpPr/>
          <p:nvPr/>
        </p:nvSpPr>
        <p:spPr>
          <a:xfrm>
            <a:off x="1828800" y="4648200"/>
            <a:ext cx="1371600" cy="990600"/>
          </a:xfrm>
          <a:prstGeom prst="trapezoid">
            <a:avLst/>
          </a:pr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5" name="Rounded Rectangular Callout 14"/>
          <p:cNvSpPr/>
          <p:nvPr/>
        </p:nvSpPr>
        <p:spPr>
          <a:xfrm>
            <a:off x="533400" y="5791200"/>
            <a:ext cx="8001000" cy="685800"/>
          </a:xfrm>
          <a:prstGeom prst="wedgeRoundRectCallout">
            <a:avLst>
              <a:gd name="adj1" fmla="val 41101"/>
              <a:gd name="adj2" fmla="val -83574"/>
              <a:gd name="adj3" fmla="val 16667"/>
            </a:avLst>
          </a:prstGeom>
          <a:solidFill>
            <a:schemeClr val="accent1">
              <a:lumMod val="60000"/>
              <a:lumOff val="40000"/>
              <a:alpha val="48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a:solidFill>
                  <a:schemeClr val="tx1"/>
                </a:solidFill>
              </a:rPr>
              <a:t>Dies ist ein Beispiel für eine vom Lehrer erstellte Folie mit einer Multiple-Choice-Frage.</a:t>
            </a:r>
          </a:p>
        </p:txBody>
      </p:sp>
      <p:pic>
        <p:nvPicPr>
          <p:cNvPr id="16" name="Picture 13" descr="dinosaur.jpg"/>
          <p:cNvPicPr>
            <a:picLocks noChangeAspect="1"/>
          </p:cNvPicPr>
          <p:nvPr/>
        </p:nvPicPr>
        <p:blipFill>
          <a:blip r:embed="rId5" cstate="print"/>
          <a:srcRect/>
          <a:stretch>
            <a:fillRect/>
          </a:stretch>
        </p:blipFill>
        <p:spPr bwMode="auto">
          <a:xfrm>
            <a:off x="7924800" y="5181600"/>
            <a:ext cx="590550" cy="603250"/>
          </a:xfrm>
          <a:prstGeom prst="rect">
            <a:avLst/>
          </a:prstGeom>
          <a:noFill/>
          <a:ln w="9525">
            <a:noFill/>
            <a:miter lim="800000"/>
            <a:headEnd/>
            <a:tailEnd/>
          </a:ln>
        </p:spPr>
      </p:pic>
      <p:pic>
        <p:nvPicPr>
          <p:cNvPr id="18" name="Picture 17" descr="CorrectAnswerIndicator.png"/>
          <p:cNvPicPr>
            <a:picLocks/>
          </p:cNvPicPr>
          <p:nvPr>
            <p:custDataLst>
              <p:tags r:id="rId2"/>
            </p:custDataLst>
          </p:nvPr>
        </p:nvPicPr>
        <p:blipFill>
          <a:blip r:embed="rId6" cstate="print"/>
          <a:stretch>
            <a:fillRect/>
          </a:stretch>
        </p:blipFill>
        <p:spPr>
          <a:xfrm>
            <a:off x="155448" y="4517707"/>
            <a:ext cx="857250" cy="857250"/>
          </a:xfrm>
          <a:prstGeom prst="rect">
            <a:avLst/>
          </a:prstGeom>
        </p:spPr>
      </p:pic>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828800" y="4648200"/>
            <a:ext cx="10668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1" name="Rectangle 10"/>
          <p:cNvSpPr/>
          <p:nvPr/>
        </p:nvSpPr>
        <p:spPr>
          <a:xfrm>
            <a:off x="1828800" y="3200400"/>
            <a:ext cx="10668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2" name="Rectangle 11"/>
          <p:cNvSpPr/>
          <p:nvPr/>
        </p:nvSpPr>
        <p:spPr>
          <a:xfrm>
            <a:off x="1828800" y="1752600"/>
            <a:ext cx="10668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3" name="Title 2"/>
          <p:cNvSpPr txBox="1">
            <a:spLocks/>
          </p:cNvSpPr>
          <p:nvPr/>
        </p:nvSpPr>
        <p:spPr>
          <a:xfrm>
            <a:off x="311150" y="228600"/>
            <a:ext cx="8458200" cy="838200"/>
          </a:xfrm>
          <a:prstGeom prst="rect">
            <a:avLst/>
          </a:prstGeom>
        </p:spPr>
        <p:txBody>
          <a:bodyPr vert="horz" wrap="square" lIns="90876" tIns="34653" rIns="90876" bIns="34653" anchor="ctr">
            <a:normAutofit fontScale="97500"/>
          </a:bodyPr>
          <a:lstStyle/>
          <a:p>
            <a:pPr marL="319088" marR="0" lvl="0" indent="-319088" algn="ctr" defTabSz="914400" rtl="0" eaLnBrk="1" fontAlgn="base" latinLnBrk="0" hangingPunct="1">
              <a:lnSpc>
                <a:spcPct val="100000"/>
              </a:lnSpc>
              <a:spcBef>
                <a:spcPts val="700"/>
              </a:spcBef>
              <a:spcAft>
                <a:spcPct val="0"/>
              </a:spcAft>
              <a:buClr>
                <a:schemeClr val="accent2"/>
              </a:buClr>
              <a:buSzPct val="60000"/>
              <a:buFont typeface="Wingdings" pitchFamily="2" charset="2"/>
              <a:buNone/>
              <a:tabLst/>
              <a:defRPr/>
            </a:pPr>
            <a:r>
              <a:rPr kumimoji="0" lang="en-US" sz="4100" b="0" i="0" u="none" strike="noStrike" kern="1200" cap="none" spc="0" normalizeH="0" baseline="0" noProof="0" dirty="0" err="1" smtClean="0">
                <a:ln>
                  <a:noFill/>
                </a:ln>
                <a:solidFill>
                  <a:schemeClr val="tx1"/>
                </a:solidFill>
                <a:effectLst/>
                <a:uLnTx/>
                <a:uFillTx/>
                <a:latin typeface="+mn-lt"/>
                <a:ea typeface="+mn-ea"/>
                <a:cs typeface="+mn-cs"/>
              </a:rPr>
              <a:t>Welches</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4100" b="0" i="0" u="none" strike="noStrike" kern="1200" cap="none" spc="0" normalizeH="0" baseline="0" noProof="0" dirty="0" err="1" smtClean="0">
                <a:ln>
                  <a:noFill/>
                </a:ln>
                <a:solidFill>
                  <a:schemeClr val="tx1"/>
                </a:solidFill>
                <a:effectLst/>
                <a:uLnTx/>
                <a:uFillTx/>
                <a:latin typeface="+mn-lt"/>
                <a:ea typeface="+mn-ea"/>
                <a:cs typeface="+mn-cs"/>
              </a:rPr>
              <a:t>Bild</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4100" b="0" i="0" u="none" strike="noStrike" kern="1200" cap="none" spc="0" normalizeH="0" baseline="0" noProof="0" dirty="0" err="1" smtClean="0">
                <a:ln>
                  <a:noFill/>
                </a:ln>
                <a:solidFill>
                  <a:schemeClr val="tx1"/>
                </a:solidFill>
                <a:effectLst/>
                <a:uLnTx/>
                <a:uFillTx/>
                <a:latin typeface="+mn-lt"/>
                <a:ea typeface="+mn-ea"/>
                <a:cs typeface="+mn-cs"/>
              </a:rPr>
              <a:t>zeigt</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4100" b="0" i="0" u="none" strike="noStrike" kern="1200" cap="none" spc="0" normalizeH="0" baseline="0" noProof="0" dirty="0" err="1" smtClean="0">
                <a:ln>
                  <a:noFill/>
                </a:ln>
                <a:solidFill>
                  <a:schemeClr val="tx1"/>
                </a:solidFill>
                <a:effectLst/>
                <a:uLnTx/>
                <a:uFillTx/>
                <a:latin typeface="+mn-lt"/>
                <a:ea typeface="+mn-ea"/>
                <a:cs typeface="+mn-cs"/>
              </a:rPr>
              <a:t>für</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4100" b="0" i="0" u="none" strike="noStrike" kern="1200" cap="none" spc="0" normalizeH="0" baseline="0" noProof="0" dirty="0" err="1" smtClean="0">
                <a:ln>
                  <a:noFill/>
                </a:ln>
                <a:solidFill>
                  <a:schemeClr val="tx1"/>
                </a:solidFill>
                <a:effectLst/>
                <a:uLnTx/>
                <a:uFillTx/>
                <a:latin typeface="+mn-lt"/>
                <a:ea typeface="+mn-ea"/>
                <a:cs typeface="+mn-cs"/>
              </a:rPr>
              <a:t>Sie</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 den </a:t>
            </a:r>
            <a:r>
              <a:rPr kumimoji="0" lang="en-US" sz="4100" b="0" i="0" u="none" strike="noStrike" kern="1200" cap="none" spc="0" normalizeH="0" baseline="0" noProof="0" dirty="0" err="1" smtClean="0">
                <a:ln>
                  <a:noFill/>
                </a:ln>
                <a:solidFill>
                  <a:schemeClr val="tx1"/>
                </a:solidFill>
                <a:effectLst/>
                <a:uLnTx/>
                <a:uFillTx/>
                <a:latin typeface="+mn-lt"/>
                <a:ea typeface="+mn-ea"/>
                <a:cs typeface="+mn-cs"/>
              </a:rPr>
              <a:t>Mond</a:t>
            </a:r>
            <a:r>
              <a:rPr kumimoji="0" lang="en-US" sz="41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4000" b="0" i="0" u="none" strike="noStrike" kern="1200" cap="none" spc="0" normalizeH="0" baseline="0" noProof="0" dirty="0" smtClean="0">
              <a:ln>
                <a:noFill/>
              </a:ln>
              <a:solidFill>
                <a:srgbClr val="5A6378"/>
              </a:solidFill>
              <a:effectLst/>
              <a:uLnTx/>
              <a:uFillTx/>
              <a:latin typeface="+mn-lt"/>
              <a:ea typeface="+mn-ea"/>
              <a:cs typeface="+mn-cs"/>
            </a:endParaRPr>
          </a:p>
        </p:txBody>
      </p:sp>
      <p:sp>
        <p:nvSpPr>
          <p:cNvPr id="14" name="Oval 13"/>
          <p:cNvSpPr>
            <a:spLocks noChangeAspect="1"/>
          </p:cNvSpPr>
          <p:nvPr/>
        </p:nvSpPr>
        <p:spPr>
          <a:xfrm>
            <a:off x="1981200" y="1828800"/>
            <a:ext cx="742950" cy="742950"/>
          </a:xfrm>
          <a:prstGeom prst="ellipse">
            <a:avLst/>
          </a:prstGeom>
          <a:gradFill flip="none" rotWithShape="1">
            <a:gsLst>
              <a:gs pos="0">
                <a:srgbClr val="6E6E8C">
                  <a:tint val="66000"/>
                  <a:satMod val="160000"/>
                </a:srgbClr>
              </a:gs>
              <a:gs pos="50000">
                <a:srgbClr val="6E6E8C">
                  <a:tint val="44500"/>
                  <a:satMod val="160000"/>
                </a:srgbClr>
              </a:gs>
              <a:gs pos="100000">
                <a:srgbClr val="6E6E8C">
                  <a:tint val="23500"/>
                  <a:satMod val="160000"/>
                </a:srgbClr>
              </a:gs>
            </a:gsLst>
            <a:lin ang="0" scaled="1"/>
            <a:tileRect/>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5" name="Moon 14"/>
          <p:cNvSpPr>
            <a:spLocks noChangeAspect="1"/>
          </p:cNvSpPr>
          <p:nvPr/>
        </p:nvSpPr>
        <p:spPr>
          <a:xfrm>
            <a:off x="2133600" y="3276600"/>
            <a:ext cx="400050" cy="685800"/>
          </a:xfrm>
          <a:prstGeom prst="moon">
            <a:avLst/>
          </a:prstGeom>
          <a:gradFill flip="none" rotWithShape="1">
            <a:gsLst>
              <a:gs pos="0">
                <a:srgbClr val="6E6E8C">
                  <a:tint val="66000"/>
                  <a:satMod val="160000"/>
                </a:srgbClr>
              </a:gs>
              <a:gs pos="50000">
                <a:srgbClr val="6E6E8C">
                  <a:tint val="44500"/>
                  <a:satMod val="160000"/>
                </a:srgbClr>
              </a:gs>
              <a:gs pos="100000">
                <a:srgbClr val="6E6E8C">
                  <a:tint val="23500"/>
                  <a:satMod val="160000"/>
                </a:srgbClr>
              </a:gs>
            </a:gsLst>
            <a:path path="circle">
              <a:fillToRect l="50000" t="50000" r="50000" b="50000"/>
            </a:path>
            <a:tileRect/>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6" name="Chord 15"/>
          <p:cNvSpPr>
            <a:spLocks noChangeAspect="1"/>
          </p:cNvSpPr>
          <p:nvPr/>
        </p:nvSpPr>
        <p:spPr>
          <a:xfrm rot="2328469">
            <a:off x="2125476" y="4773264"/>
            <a:ext cx="640787" cy="686129"/>
          </a:xfrm>
          <a:prstGeom prst="chord">
            <a:avLst>
              <a:gd name="adj1" fmla="val 2855068"/>
              <a:gd name="adj2" fmla="val 13727075"/>
            </a:avLst>
          </a:prstGeom>
          <a:gradFill flip="none" rotWithShape="1">
            <a:gsLst>
              <a:gs pos="0">
                <a:srgbClr val="6E6E8C">
                  <a:tint val="66000"/>
                  <a:satMod val="160000"/>
                </a:srgbClr>
              </a:gs>
              <a:gs pos="50000">
                <a:srgbClr val="6E6E8C">
                  <a:tint val="44500"/>
                  <a:satMod val="160000"/>
                </a:srgbClr>
              </a:gs>
              <a:gs pos="100000">
                <a:srgbClr val="6E6E8C">
                  <a:tint val="23500"/>
                  <a:satMod val="160000"/>
                </a:srgbClr>
              </a:gs>
            </a:gsLst>
            <a:path path="circle">
              <a:fillToRect r="100000" b="100000"/>
            </a:path>
            <a:tileRect l="-100000" t="-100000"/>
          </a:gra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17" name="Rounded Rectangular Callout 16"/>
          <p:cNvSpPr/>
          <p:nvPr/>
        </p:nvSpPr>
        <p:spPr>
          <a:xfrm>
            <a:off x="533400" y="5791200"/>
            <a:ext cx="8001000" cy="685800"/>
          </a:xfrm>
          <a:prstGeom prst="wedgeRoundRectCallout">
            <a:avLst>
              <a:gd name="adj1" fmla="val 41101"/>
              <a:gd name="adj2" fmla="val -83574"/>
              <a:gd name="adj3" fmla="val 16667"/>
            </a:avLst>
          </a:prstGeom>
          <a:solidFill>
            <a:schemeClr val="accent1">
              <a:lumMod val="60000"/>
              <a:lumOff val="40000"/>
              <a:alpha val="48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dirty="0">
                <a:solidFill>
                  <a:schemeClr val="tx1"/>
                </a:solidFill>
              </a:rPr>
              <a:t>Dies </a:t>
            </a:r>
            <a:r>
              <a:rPr lang="en-US" sz="1400" dirty="0" err="1">
                <a:solidFill>
                  <a:schemeClr val="tx1"/>
                </a:solidFill>
              </a:rPr>
              <a:t>ist</a:t>
            </a:r>
            <a:r>
              <a:rPr lang="en-US" sz="1400" dirty="0">
                <a:solidFill>
                  <a:schemeClr val="tx1"/>
                </a:solidFill>
              </a:rPr>
              <a:t> </a:t>
            </a:r>
            <a:r>
              <a:rPr lang="en-US" sz="1400" dirty="0" err="1">
                <a:solidFill>
                  <a:schemeClr val="tx1"/>
                </a:solidFill>
              </a:rPr>
              <a:t>ein</a:t>
            </a:r>
            <a:r>
              <a:rPr lang="en-US" sz="1400" dirty="0">
                <a:solidFill>
                  <a:schemeClr val="tx1"/>
                </a:solidFill>
              </a:rPr>
              <a:t> </a:t>
            </a:r>
            <a:r>
              <a:rPr lang="en-US" sz="1400" dirty="0" err="1">
                <a:solidFill>
                  <a:schemeClr val="tx1"/>
                </a:solidFill>
              </a:rPr>
              <a:t>Beispiel</a:t>
            </a:r>
            <a:r>
              <a:rPr lang="en-US" sz="1400" dirty="0">
                <a:solidFill>
                  <a:schemeClr val="tx1"/>
                </a:solidFill>
              </a:rPr>
              <a:t> </a:t>
            </a:r>
            <a:r>
              <a:rPr lang="en-US" sz="1400" dirty="0" err="1">
                <a:solidFill>
                  <a:schemeClr val="tx1"/>
                </a:solidFill>
              </a:rPr>
              <a:t>für</a:t>
            </a:r>
            <a:r>
              <a:rPr lang="en-US" sz="1400" dirty="0">
                <a:solidFill>
                  <a:schemeClr val="tx1"/>
                </a:solidFill>
              </a:rPr>
              <a:t> </a:t>
            </a:r>
            <a:r>
              <a:rPr lang="en-US" sz="1400" dirty="0" err="1">
                <a:solidFill>
                  <a:schemeClr val="tx1"/>
                </a:solidFill>
              </a:rPr>
              <a:t>eine</a:t>
            </a:r>
            <a:r>
              <a:rPr lang="en-US" sz="1400" dirty="0">
                <a:solidFill>
                  <a:schemeClr val="tx1"/>
                </a:solidFill>
              </a:rPr>
              <a:t> </a:t>
            </a:r>
            <a:r>
              <a:rPr lang="en-US" sz="1400" dirty="0" err="1">
                <a:solidFill>
                  <a:schemeClr val="tx1"/>
                </a:solidFill>
              </a:rPr>
              <a:t>Umfragefolie</a:t>
            </a:r>
            <a:r>
              <a:rPr lang="en-US" sz="1400" dirty="0">
                <a:solidFill>
                  <a:schemeClr val="tx1"/>
                </a:solidFill>
              </a:rPr>
              <a:t>, d. h. </a:t>
            </a:r>
            <a:r>
              <a:rPr lang="en-US" sz="1400" dirty="0" err="1">
                <a:solidFill>
                  <a:schemeClr val="tx1"/>
                </a:solidFill>
              </a:rPr>
              <a:t>eine</a:t>
            </a:r>
            <a:r>
              <a:rPr lang="en-US" sz="1400" dirty="0">
                <a:solidFill>
                  <a:schemeClr val="tx1"/>
                </a:solidFill>
              </a:rPr>
              <a:t> Multiple-Choice-</a:t>
            </a:r>
            <a:r>
              <a:rPr lang="en-US" sz="1400" dirty="0" err="1">
                <a:solidFill>
                  <a:schemeClr val="tx1"/>
                </a:solidFill>
              </a:rPr>
              <a:t>Frage</a:t>
            </a:r>
            <a:r>
              <a:rPr lang="en-US" sz="1400" dirty="0">
                <a:solidFill>
                  <a:schemeClr val="tx1"/>
                </a:solidFill>
              </a:rPr>
              <a:t> </a:t>
            </a:r>
            <a:r>
              <a:rPr lang="en-US" sz="1400" dirty="0" err="1">
                <a:solidFill>
                  <a:schemeClr val="tx1"/>
                </a:solidFill>
              </a:rPr>
              <a:t>ohne</a:t>
            </a:r>
            <a:r>
              <a:rPr lang="en-US" sz="1400" dirty="0">
                <a:solidFill>
                  <a:schemeClr val="tx1"/>
                </a:solidFill>
              </a:rPr>
              <a:t> </a:t>
            </a:r>
            <a:r>
              <a:rPr lang="en-US" sz="1400" dirty="0" err="1">
                <a:solidFill>
                  <a:schemeClr val="tx1"/>
                </a:solidFill>
              </a:rPr>
              <a:t>Antwort</a:t>
            </a:r>
            <a:r>
              <a:rPr lang="en-US" sz="1400" dirty="0">
                <a:solidFill>
                  <a:schemeClr val="tx1"/>
                </a:solidFill>
              </a:rPr>
              <a:t>. </a:t>
            </a:r>
            <a:r>
              <a:rPr lang="en-US" sz="1400" dirty="0" err="1">
                <a:solidFill>
                  <a:schemeClr val="tx1"/>
                </a:solidFill>
              </a:rPr>
              <a:t>Verwenden</a:t>
            </a:r>
            <a:r>
              <a:rPr lang="en-US" sz="1400" dirty="0">
                <a:solidFill>
                  <a:schemeClr val="tx1"/>
                </a:solidFill>
              </a:rPr>
              <a:t> </a:t>
            </a:r>
            <a:r>
              <a:rPr lang="en-US" sz="1400" dirty="0" err="1">
                <a:solidFill>
                  <a:schemeClr val="tx1"/>
                </a:solidFill>
              </a:rPr>
              <a:t>Sie</a:t>
            </a:r>
            <a:r>
              <a:rPr lang="en-US" sz="1400" dirty="0">
                <a:solidFill>
                  <a:schemeClr val="tx1"/>
                </a:solidFill>
              </a:rPr>
              <a:t> </a:t>
            </a:r>
            <a:r>
              <a:rPr lang="en-US" sz="1400" dirty="0" err="1">
                <a:solidFill>
                  <a:schemeClr val="tx1"/>
                </a:solidFill>
              </a:rPr>
              <a:t>Umfragefolien</a:t>
            </a:r>
            <a:r>
              <a:rPr lang="en-US" sz="1400" dirty="0">
                <a:solidFill>
                  <a:schemeClr val="tx1"/>
                </a:solidFill>
              </a:rPr>
              <a:t>, um </a:t>
            </a:r>
            <a:r>
              <a:rPr lang="en-US" sz="1400" dirty="0" err="1">
                <a:solidFill>
                  <a:schemeClr val="tx1"/>
                </a:solidFill>
              </a:rPr>
              <a:t>unter</a:t>
            </a:r>
            <a:r>
              <a:rPr lang="en-US" sz="1400" dirty="0">
                <a:solidFill>
                  <a:schemeClr val="tx1"/>
                </a:solidFill>
              </a:rPr>
              <a:t> den </a:t>
            </a:r>
            <a:r>
              <a:rPr lang="en-US" sz="1400" dirty="0" err="1">
                <a:solidFill>
                  <a:schemeClr val="tx1"/>
                </a:solidFill>
              </a:rPr>
              <a:t>Teilnehmern</a:t>
            </a:r>
            <a:r>
              <a:rPr lang="en-US" sz="1400" dirty="0">
                <a:solidFill>
                  <a:schemeClr val="tx1"/>
                </a:solidFill>
              </a:rPr>
              <a:t> </a:t>
            </a:r>
            <a:r>
              <a:rPr lang="en-US" sz="1400" dirty="0" err="1">
                <a:solidFill>
                  <a:schemeClr val="tx1"/>
                </a:solidFill>
              </a:rPr>
              <a:t>eine</a:t>
            </a:r>
            <a:r>
              <a:rPr lang="en-US" sz="1400" dirty="0">
                <a:solidFill>
                  <a:schemeClr val="tx1"/>
                </a:solidFill>
              </a:rPr>
              <a:t> </a:t>
            </a:r>
            <a:r>
              <a:rPr lang="en-US" sz="1400" dirty="0" err="1">
                <a:solidFill>
                  <a:schemeClr val="tx1"/>
                </a:solidFill>
              </a:rPr>
              <a:t>Diskussion</a:t>
            </a:r>
            <a:r>
              <a:rPr lang="en-US" sz="1400" dirty="0">
                <a:solidFill>
                  <a:schemeClr val="tx1"/>
                </a:solidFill>
              </a:rPr>
              <a:t> </a:t>
            </a:r>
            <a:r>
              <a:rPr lang="en-US" sz="1400" dirty="0" err="1">
                <a:solidFill>
                  <a:schemeClr val="tx1"/>
                </a:solidFill>
              </a:rPr>
              <a:t>zu</a:t>
            </a:r>
            <a:r>
              <a:rPr lang="en-US" sz="1400" dirty="0">
                <a:solidFill>
                  <a:schemeClr val="tx1"/>
                </a:solidFill>
              </a:rPr>
              <a:t> </a:t>
            </a:r>
            <a:r>
              <a:rPr lang="en-US" sz="1400" dirty="0" err="1">
                <a:solidFill>
                  <a:schemeClr val="tx1"/>
                </a:solidFill>
              </a:rPr>
              <a:t>kontroversen</a:t>
            </a:r>
            <a:r>
              <a:rPr lang="en-US" sz="1400" dirty="0">
                <a:solidFill>
                  <a:schemeClr val="tx1"/>
                </a:solidFill>
              </a:rPr>
              <a:t> </a:t>
            </a:r>
            <a:r>
              <a:rPr lang="en-US" sz="1400" dirty="0" err="1">
                <a:solidFill>
                  <a:schemeClr val="tx1"/>
                </a:solidFill>
              </a:rPr>
              <a:t>Themen</a:t>
            </a:r>
            <a:r>
              <a:rPr lang="en-US" sz="1400" dirty="0">
                <a:solidFill>
                  <a:schemeClr val="tx1"/>
                </a:solidFill>
              </a:rPr>
              <a:t> </a:t>
            </a:r>
            <a:r>
              <a:rPr lang="en-US" sz="1400" dirty="0" err="1">
                <a:solidFill>
                  <a:schemeClr val="tx1"/>
                </a:solidFill>
              </a:rPr>
              <a:t>anzustoßen</a:t>
            </a:r>
            <a:r>
              <a:rPr lang="en-US" sz="1400" dirty="0">
                <a:solidFill>
                  <a:schemeClr val="tx1"/>
                </a:solidFill>
              </a:rPr>
              <a:t>. </a:t>
            </a:r>
          </a:p>
        </p:txBody>
      </p:sp>
      <p:pic>
        <p:nvPicPr>
          <p:cNvPr id="18" name="Picture 13" descr="dinosaur.jpg"/>
          <p:cNvPicPr>
            <a:picLocks noChangeAspect="1"/>
          </p:cNvPicPr>
          <p:nvPr/>
        </p:nvPicPr>
        <p:blipFill>
          <a:blip r:embed="rId4" cstate="print"/>
          <a:srcRect/>
          <a:stretch>
            <a:fillRect/>
          </a:stretch>
        </p:blipFill>
        <p:spPr bwMode="auto">
          <a:xfrm>
            <a:off x="7924800" y="5181600"/>
            <a:ext cx="590550" cy="603250"/>
          </a:xfrm>
          <a:prstGeom prst="rect">
            <a:avLst/>
          </a:prstGeom>
          <a:noFill/>
          <a:ln w="9525">
            <a:noFill/>
            <a:miter lim="800000"/>
            <a:headEnd/>
            <a:tailEnd/>
          </a:ln>
        </p:spPr>
      </p:pic>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1524000" y="1828800"/>
            <a:ext cx="2743200" cy="400050"/>
          </a:xfrm>
          <a:prstGeom prst="rect">
            <a:avLst/>
          </a:prstGeom>
          <a:noFill/>
          <a:ln w="9525">
            <a:noFill/>
            <a:miter lim="800000"/>
            <a:headEnd/>
            <a:tailEnd/>
          </a:ln>
        </p:spPr>
        <p:txBody>
          <a:bodyPr>
            <a:spAutoFit/>
          </a:bodyPr>
          <a:lstStyle/>
          <a:p>
            <a:r>
              <a:rPr lang="en-US" sz="2000">
                <a:latin typeface="Calibri" pitchFamily="34" charset="0"/>
              </a:rPr>
              <a:t>Dreieck:</a:t>
            </a:r>
          </a:p>
        </p:txBody>
      </p:sp>
      <p:sp>
        <p:nvSpPr>
          <p:cNvPr id="5" name="TextBox 4"/>
          <p:cNvSpPr txBox="1">
            <a:spLocks noChangeArrowheads="1"/>
          </p:cNvSpPr>
          <p:nvPr/>
        </p:nvSpPr>
        <p:spPr bwMode="auto">
          <a:xfrm>
            <a:off x="1600200" y="4648200"/>
            <a:ext cx="2743200" cy="400050"/>
          </a:xfrm>
          <a:prstGeom prst="rect">
            <a:avLst/>
          </a:prstGeom>
          <a:noFill/>
          <a:ln w="9525">
            <a:noFill/>
            <a:miter lim="800000"/>
            <a:headEnd/>
            <a:tailEnd/>
          </a:ln>
        </p:spPr>
        <p:txBody>
          <a:bodyPr>
            <a:spAutoFit/>
          </a:bodyPr>
          <a:lstStyle/>
          <a:p>
            <a:r>
              <a:rPr lang="en-US" sz="2000">
                <a:latin typeface="Calibri" pitchFamily="34" charset="0"/>
              </a:rPr>
              <a:t>Raute:</a:t>
            </a:r>
          </a:p>
        </p:txBody>
      </p:sp>
      <p:sp>
        <p:nvSpPr>
          <p:cNvPr id="6" name="TextBox 5"/>
          <p:cNvSpPr txBox="1">
            <a:spLocks noChangeArrowheads="1"/>
          </p:cNvSpPr>
          <p:nvPr/>
        </p:nvSpPr>
        <p:spPr bwMode="auto">
          <a:xfrm>
            <a:off x="1524000" y="3200400"/>
            <a:ext cx="2743200" cy="400050"/>
          </a:xfrm>
          <a:prstGeom prst="rect">
            <a:avLst/>
          </a:prstGeom>
          <a:noFill/>
          <a:ln w="9525">
            <a:noFill/>
            <a:miter lim="800000"/>
            <a:headEnd/>
            <a:tailEnd/>
          </a:ln>
        </p:spPr>
        <p:txBody>
          <a:bodyPr>
            <a:spAutoFit/>
          </a:bodyPr>
          <a:lstStyle/>
          <a:p>
            <a:r>
              <a:rPr lang="en-US" sz="2000">
                <a:latin typeface="Calibri" pitchFamily="34" charset="0"/>
              </a:rPr>
              <a:t>Rechteck:</a:t>
            </a:r>
          </a:p>
        </p:txBody>
      </p:sp>
      <p:cxnSp>
        <p:nvCxnSpPr>
          <p:cNvPr id="7" name="Straight Connector 6"/>
          <p:cNvCxnSpPr/>
          <p:nvPr/>
        </p:nvCxnSpPr>
        <p:spPr>
          <a:xfrm rot="5400000">
            <a:off x="3390900" y="1790700"/>
            <a:ext cx="914400" cy="68580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05200" y="2590800"/>
            <a:ext cx="1219200"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410200" y="2895600"/>
            <a:ext cx="190500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410200" y="3810000"/>
            <a:ext cx="1905000" cy="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4114800" y="4038600"/>
            <a:ext cx="762000" cy="76200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152900" y="4838700"/>
            <a:ext cx="762000" cy="68580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itle 2"/>
          <p:cNvSpPr txBox="1">
            <a:spLocks/>
          </p:cNvSpPr>
          <p:nvPr/>
        </p:nvSpPr>
        <p:spPr>
          <a:xfrm>
            <a:off x="311150" y="228600"/>
            <a:ext cx="8458200" cy="914400"/>
          </a:xfrm>
          <a:prstGeom prst="rect">
            <a:avLst/>
          </a:prstGeom>
        </p:spPr>
        <p:txBody>
          <a:bodyPr>
            <a:normAutofit fontScale="975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Vervollständigen</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Sie</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000" b="0" i="0" u="none" strike="noStrike" kern="1200" cap="none" spc="0" normalizeH="0" baseline="0" noProof="0" dirty="0" err="1" smtClean="0">
                <a:ln>
                  <a:noFill/>
                </a:ln>
                <a:solidFill>
                  <a:schemeClr val="tx1"/>
                </a:solidFill>
                <a:effectLst/>
                <a:uLnTx/>
                <a:uFillTx/>
                <a:latin typeface="+mj-lt"/>
                <a:ea typeface="+mj-ea"/>
                <a:cs typeface="+mj-cs"/>
              </a:rPr>
              <a:t>jede</a:t>
            </a:r>
            <a:r>
              <a:rPr kumimoji="0" lang="en-US" sz="4000" b="0" i="0" u="none" strike="noStrike" kern="1200" cap="none" spc="0" normalizeH="0" baseline="0" noProof="0" dirty="0" smtClean="0">
                <a:ln>
                  <a:noFill/>
                </a:ln>
                <a:solidFill>
                  <a:schemeClr val="tx1"/>
                </a:solidFill>
                <a:effectLst/>
                <a:uLnTx/>
                <a:uFillTx/>
                <a:latin typeface="+mj-lt"/>
                <a:ea typeface="+mj-ea"/>
                <a:cs typeface="+mj-cs"/>
              </a:rPr>
              <a:t> Form</a:t>
            </a:r>
            <a:endParaRPr kumimoji="0" lang="en-US" sz="4000" b="0" i="0" u="none" strike="noStrike" kern="1200" cap="none" spc="0" normalizeH="0" baseline="0" noProof="0" dirty="0" smtClean="0">
              <a:ln>
                <a:noFill/>
              </a:ln>
              <a:solidFill>
                <a:srgbClr val="5A6378"/>
              </a:solidFill>
              <a:effectLst/>
              <a:uLnTx/>
              <a:uFillTx/>
              <a:latin typeface="+mj-lt"/>
              <a:ea typeface="+mj-ea"/>
              <a:cs typeface="+mj-cs"/>
            </a:endParaRPr>
          </a:p>
        </p:txBody>
      </p:sp>
      <p:sp>
        <p:nvSpPr>
          <p:cNvPr id="14" name="Rounded Rectangular Callout 13"/>
          <p:cNvSpPr/>
          <p:nvPr/>
        </p:nvSpPr>
        <p:spPr>
          <a:xfrm>
            <a:off x="1295400" y="5791200"/>
            <a:ext cx="7239000" cy="762000"/>
          </a:xfrm>
          <a:prstGeom prst="wedgeRoundRectCallout">
            <a:avLst>
              <a:gd name="adj1" fmla="val 41101"/>
              <a:gd name="adj2" fmla="val -83574"/>
              <a:gd name="adj3" fmla="val 16667"/>
            </a:avLst>
          </a:prstGeom>
          <a:solidFill>
            <a:schemeClr val="accent1">
              <a:lumMod val="60000"/>
              <a:lumOff val="40000"/>
              <a:alpha val="48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a:solidFill>
                  <a:schemeClr val="tx1"/>
                </a:solidFill>
              </a:rPr>
              <a:t>Sie können die Zeichenpalette nur im Modus "Bildschirmpräsentation wiedergeben" verwenden. Auf der nächsten Folie sehen Sie, wie ein Kursteilnehmer diese Aktivität in der Präsentation erledigt hat.</a:t>
            </a:r>
          </a:p>
        </p:txBody>
      </p:sp>
      <p:pic>
        <p:nvPicPr>
          <p:cNvPr id="15" name="Picture 15" descr="dinosaur.jpg"/>
          <p:cNvPicPr>
            <a:picLocks noChangeAspect="1"/>
          </p:cNvPicPr>
          <p:nvPr/>
        </p:nvPicPr>
        <p:blipFill>
          <a:blip r:embed="rId4" cstate="print"/>
          <a:srcRect/>
          <a:stretch>
            <a:fillRect/>
          </a:stretch>
        </p:blipFill>
        <p:spPr bwMode="auto">
          <a:xfrm>
            <a:off x="7924800" y="5181600"/>
            <a:ext cx="590550" cy="603250"/>
          </a:xfrm>
          <a:prstGeom prst="rect">
            <a:avLst/>
          </a:prstGeom>
          <a:noFill/>
          <a:ln w="9525">
            <a:noFill/>
            <a:miter lim="800000"/>
            <a:headEnd/>
            <a:tailEnd/>
          </a:ln>
        </p:spPr>
      </p:pic>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be2.jpg"/>
          <p:cNvPicPr>
            <a:picLocks noChangeAspect="1"/>
          </p:cNvPicPr>
          <p:nvPr/>
        </p:nvPicPr>
        <p:blipFill>
          <a:blip r:embed="rId3" cstate="print"/>
          <a:stretch>
            <a:fillRect/>
          </a:stretch>
        </p:blipFill>
        <p:spPr>
          <a:xfrm>
            <a:off x="762000" y="342900"/>
            <a:ext cx="6076950" cy="3905250"/>
          </a:xfrm>
          <a:prstGeom prst="rect">
            <a:avLst/>
          </a:prstGeom>
          <a:solidFill>
            <a:srgbClr val="CCFF33">
              <a:alpha val="45882"/>
            </a:srgbClr>
          </a:solidFill>
          <a:ln w="28575">
            <a:solidFill>
              <a:schemeClr val="bg2">
                <a:lumMod val="90000"/>
              </a:schemeClr>
            </a:solidFill>
          </a:ln>
        </p:spPr>
      </p:pic>
      <p:sp>
        <p:nvSpPr>
          <p:cNvPr id="5" name="Rounded Rectangular Callout 4"/>
          <p:cNvSpPr/>
          <p:nvPr/>
        </p:nvSpPr>
        <p:spPr>
          <a:xfrm>
            <a:off x="838200" y="5791200"/>
            <a:ext cx="7696200" cy="762000"/>
          </a:xfrm>
          <a:prstGeom prst="wedgeRoundRectCallout">
            <a:avLst>
              <a:gd name="adj1" fmla="val 41101"/>
              <a:gd name="adj2" fmla="val -83574"/>
              <a:gd name="adj3" fmla="val 16667"/>
            </a:avLst>
          </a:prstGeom>
          <a:solidFill>
            <a:schemeClr val="accent1">
              <a:lumMod val="60000"/>
              <a:lumOff val="40000"/>
              <a:alpha val="48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a:solidFill>
                  <a:schemeClr val="tx1"/>
                </a:solidFill>
              </a:rPr>
              <a:t>Hier sehen Sie, wie ein Kursteilnehmer die Zeichnungen mithilfe des Mauszeigers als Zeichenwerkzeug vervollständigt hat.</a:t>
            </a:r>
          </a:p>
        </p:txBody>
      </p:sp>
      <p:pic>
        <p:nvPicPr>
          <p:cNvPr id="46083" name="Picture 5" descr="dinosaur.jpg"/>
          <p:cNvPicPr>
            <a:picLocks noChangeAspect="1"/>
          </p:cNvPicPr>
          <p:nvPr/>
        </p:nvPicPr>
        <p:blipFill>
          <a:blip r:embed="rId4" cstate="print"/>
          <a:srcRect/>
          <a:stretch>
            <a:fillRect/>
          </a:stretch>
        </p:blipFill>
        <p:spPr bwMode="auto">
          <a:xfrm>
            <a:off x="7924800" y="5181600"/>
            <a:ext cx="590550" cy="6032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ctr" fontAlgn="auto">
              <a:spcBef>
                <a:spcPts val="0"/>
              </a:spcBef>
              <a:spcAft>
                <a:spcPts val="0"/>
              </a:spcAft>
              <a:defRPr/>
            </a:pPr>
            <a:r>
              <a:rPr lang="en-US">
                <a:solidFill>
                  <a:schemeClr val="tx1">
                    <a:lumMod val="75000"/>
                    <a:lumOff val="25000"/>
                  </a:schemeClr>
                </a:solidFill>
              </a:rPr>
              <a:t>Winkeltypen</a:t>
            </a:r>
          </a:p>
        </p:txBody>
      </p:sp>
      <p:sp>
        <p:nvSpPr>
          <p:cNvPr id="47106" name="Rectangle 3"/>
          <p:cNvSpPr>
            <a:spLocks noChangeArrowheads="1"/>
          </p:cNvSpPr>
          <p:nvPr/>
        </p:nvSpPr>
        <p:spPr bwMode="auto">
          <a:xfrm>
            <a:off x="533400" y="1524000"/>
            <a:ext cx="4648200" cy="1138238"/>
          </a:xfrm>
          <a:prstGeom prst="rect">
            <a:avLst/>
          </a:prstGeom>
          <a:noFill/>
          <a:ln w="9525">
            <a:noFill/>
            <a:miter lim="800000"/>
            <a:headEnd/>
            <a:tailEnd/>
          </a:ln>
        </p:spPr>
        <p:txBody>
          <a:bodyPr>
            <a:spAutoFit/>
          </a:bodyPr>
          <a:lstStyle/>
          <a:p>
            <a:r>
              <a:rPr lang="en-US" sz="2400">
                <a:latin typeface="Calibri" pitchFamily="34" charset="0"/>
              </a:rPr>
              <a:t>Ein </a:t>
            </a:r>
            <a:r>
              <a:rPr lang="en-US" sz="2400" b="1">
                <a:solidFill>
                  <a:srgbClr val="FF0000"/>
                </a:solidFill>
                <a:latin typeface="Calibri" pitchFamily="34" charset="0"/>
              </a:rPr>
              <a:t>spitzer Winkel</a:t>
            </a:r>
            <a:r>
              <a:rPr lang="en-US" sz="2400">
                <a:solidFill>
                  <a:srgbClr val="FF0000"/>
                </a:solidFill>
                <a:latin typeface="Calibri" pitchFamily="34" charset="0"/>
              </a:rPr>
              <a:t> </a:t>
            </a:r>
            <a:r>
              <a:rPr lang="en-US" sz="2400">
                <a:latin typeface="Calibri" pitchFamily="34" charset="0"/>
              </a:rPr>
              <a:t>misst </a:t>
            </a:r>
            <a:r>
              <a:rPr lang="en-US" sz="2400" i="1">
                <a:latin typeface="Calibri" pitchFamily="34" charset="0"/>
              </a:rPr>
              <a:t>weniger</a:t>
            </a:r>
            <a:r>
              <a:rPr lang="en-US" sz="2400">
                <a:latin typeface="Calibri" pitchFamily="34" charset="0"/>
              </a:rPr>
              <a:t> als 90 Grad.</a:t>
            </a:r>
          </a:p>
          <a:p>
            <a:endParaRPr lang="en-US" sz="2000">
              <a:latin typeface="Calibri" pitchFamily="34" charset="0"/>
            </a:endParaRPr>
          </a:p>
        </p:txBody>
      </p:sp>
      <p:sp>
        <p:nvSpPr>
          <p:cNvPr id="47107" name="Rectangle 4"/>
          <p:cNvSpPr>
            <a:spLocks noChangeArrowheads="1"/>
          </p:cNvSpPr>
          <p:nvPr/>
        </p:nvSpPr>
        <p:spPr bwMode="auto">
          <a:xfrm>
            <a:off x="609600" y="3048000"/>
            <a:ext cx="3733800" cy="830263"/>
          </a:xfrm>
          <a:prstGeom prst="rect">
            <a:avLst/>
          </a:prstGeom>
          <a:noFill/>
          <a:ln w="9525">
            <a:noFill/>
            <a:miter lim="800000"/>
            <a:headEnd/>
            <a:tailEnd/>
          </a:ln>
        </p:spPr>
        <p:txBody>
          <a:bodyPr>
            <a:spAutoFit/>
          </a:bodyPr>
          <a:lstStyle/>
          <a:p>
            <a:r>
              <a:rPr lang="en-US" sz="2400">
                <a:latin typeface="Calibri" pitchFamily="34" charset="0"/>
              </a:rPr>
              <a:t>Ein </a:t>
            </a:r>
            <a:r>
              <a:rPr lang="en-US" sz="2400" b="1">
                <a:solidFill>
                  <a:srgbClr val="7030A0"/>
                </a:solidFill>
                <a:latin typeface="Calibri" pitchFamily="34" charset="0"/>
              </a:rPr>
              <a:t>stumpfer Winkel </a:t>
            </a:r>
            <a:r>
              <a:rPr lang="en-US" sz="2400">
                <a:latin typeface="Calibri" pitchFamily="34" charset="0"/>
              </a:rPr>
              <a:t>misst </a:t>
            </a:r>
            <a:r>
              <a:rPr lang="en-US" sz="2400" i="1">
                <a:latin typeface="Calibri" pitchFamily="34" charset="0"/>
              </a:rPr>
              <a:t>mehr</a:t>
            </a:r>
            <a:r>
              <a:rPr lang="en-US" sz="2400">
                <a:latin typeface="Calibri" pitchFamily="34" charset="0"/>
              </a:rPr>
              <a:t> als 90 Grad.</a:t>
            </a:r>
          </a:p>
        </p:txBody>
      </p:sp>
      <p:sp>
        <p:nvSpPr>
          <p:cNvPr id="47108" name="Rectangle 5"/>
          <p:cNvSpPr>
            <a:spLocks noChangeArrowheads="1"/>
          </p:cNvSpPr>
          <p:nvPr/>
        </p:nvSpPr>
        <p:spPr bwMode="auto">
          <a:xfrm>
            <a:off x="609600" y="4724400"/>
            <a:ext cx="3886200" cy="830263"/>
          </a:xfrm>
          <a:prstGeom prst="rect">
            <a:avLst/>
          </a:prstGeom>
          <a:noFill/>
          <a:ln w="9525">
            <a:noFill/>
            <a:miter lim="800000"/>
            <a:headEnd/>
            <a:tailEnd/>
          </a:ln>
        </p:spPr>
        <p:txBody>
          <a:bodyPr>
            <a:spAutoFit/>
          </a:bodyPr>
          <a:lstStyle/>
          <a:p>
            <a:r>
              <a:rPr lang="en-US" sz="2400">
                <a:latin typeface="Calibri" pitchFamily="34" charset="0"/>
              </a:rPr>
              <a:t>Ein </a:t>
            </a:r>
            <a:r>
              <a:rPr lang="en-US" sz="2400" b="1">
                <a:solidFill>
                  <a:srgbClr val="00B050"/>
                </a:solidFill>
                <a:latin typeface="Calibri" pitchFamily="34" charset="0"/>
              </a:rPr>
              <a:t>rechter</a:t>
            </a:r>
            <a:r>
              <a:rPr lang="en-US" sz="2400">
                <a:solidFill>
                  <a:srgbClr val="00B050"/>
                </a:solidFill>
                <a:latin typeface="Calibri" pitchFamily="34" charset="0"/>
              </a:rPr>
              <a:t> </a:t>
            </a:r>
            <a:r>
              <a:rPr lang="en-US" sz="2400" b="1">
                <a:solidFill>
                  <a:srgbClr val="00B050"/>
                </a:solidFill>
                <a:latin typeface="Calibri" pitchFamily="34" charset="0"/>
              </a:rPr>
              <a:t>Winkel </a:t>
            </a:r>
            <a:r>
              <a:rPr lang="en-US" sz="2400">
                <a:latin typeface="Calibri" pitchFamily="34" charset="0"/>
              </a:rPr>
              <a:t>misst </a:t>
            </a:r>
            <a:r>
              <a:rPr lang="en-US" sz="2400" i="1">
                <a:latin typeface="Calibri" pitchFamily="34" charset="0"/>
              </a:rPr>
              <a:t>genau</a:t>
            </a:r>
            <a:r>
              <a:rPr lang="en-US" sz="2400">
                <a:latin typeface="Calibri" pitchFamily="34" charset="0"/>
              </a:rPr>
              <a:t> 90 Grad.</a:t>
            </a:r>
          </a:p>
        </p:txBody>
      </p:sp>
      <p:cxnSp>
        <p:nvCxnSpPr>
          <p:cNvPr id="7" name="Straight Arrow Connector 6"/>
          <p:cNvCxnSpPr/>
          <p:nvPr/>
        </p:nvCxnSpPr>
        <p:spPr>
          <a:xfrm>
            <a:off x="5791200" y="2209800"/>
            <a:ext cx="2057400" cy="1588"/>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5791200" y="1600200"/>
            <a:ext cx="1219200" cy="609600"/>
          </a:xfrm>
          <a:prstGeom prst="straightConnector1">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934200" y="3733800"/>
            <a:ext cx="990600" cy="1588"/>
          </a:xfrm>
          <a:prstGeom prst="straightConnector1">
            <a:avLst/>
          </a:prstGeom>
          <a:ln w="571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V="1">
            <a:off x="6133306" y="2934494"/>
            <a:ext cx="839788" cy="762000"/>
          </a:xfrm>
          <a:prstGeom prst="straightConnector1">
            <a:avLst/>
          </a:prstGeom>
          <a:ln w="5715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7113" name="Group 10"/>
          <p:cNvGrpSpPr>
            <a:grpSpLocks/>
          </p:cNvGrpSpPr>
          <p:nvPr/>
        </p:nvGrpSpPr>
        <p:grpSpPr bwMode="auto">
          <a:xfrm>
            <a:off x="6172200" y="4114800"/>
            <a:ext cx="1219200" cy="1143000"/>
            <a:chOff x="2132806" y="1296194"/>
            <a:chExt cx="1677194" cy="1296194"/>
          </a:xfrm>
        </p:grpSpPr>
        <p:cxnSp>
          <p:nvCxnSpPr>
            <p:cNvPr id="12" name="Straight Arrow Connector 11"/>
            <p:cNvCxnSpPr/>
            <p:nvPr/>
          </p:nvCxnSpPr>
          <p:spPr>
            <a:xfrm>
              <a:off x="2132806" y="2590588"/>
              <a:ext cx="1677194" cy="1800"/>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1485801" y="1943199"/>
              <a:ext cx="1296194" cy="2185"/>
            </a:xfrm>
            <a:prstGeom prst="straightConnector1">
              <a:avLst/>
            </a:prstGeom>
            <a:ln w="571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4" name="Arc 13"/>
          <p:cNvSpPr/>
          <p:nvPr/>
        </p:nvSpPr>
        <p:spPr>
          <a:xfrm rot="776714">
            <a:off x="5713413" y="4732338"/>
            <a:ext cx="838200" cy="762000"/>
          </a:xfrm>
          <a:prstGeom prst="arc">
            <a:avLst/>
          </a:prstGeom>
          <a:ln w="12700">
            <a:solidFill>
              <a:srgbClr val="00B05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endParaRPr lang="de-DE"/>
          </a:p>
        </p:txBody>
      </p:sp>
      <p:sp>
        <p:nvSpPr>
          <p:cNvPr id="15" name="Arc 14"/>
          <p:cNvSpPr/>
          <p:nvPr/>
        </p:nvSpPr>
        <p:spPr>
          <a:xfrm rot="20956923">
            <a:off x="6388100" y="3424238"/>
            <a:ext cx="838200" cy="762000"/>
          </a:xfrm>
          <a:prstGeom prst="arc">
            <a:avLst/>
          </a:prstGeom>
          <a:ln w="1270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endParaRPr lang="de-DE"/>
          </a:p>
        </p:txBody>
      </p:sp>
      <p:sp>
        <p:nvSpPr>
          <p:cNvPr id="16" name="Arc 15"/>
          <p:cNvSpPr/>
          <p:nvPr/>
        </p:nvSpPr>
        <p:spPr>
          <a:xfrm rot="1098922">
            <a:off x="6042025" y="1712913"/>
            <a:ext cx="838200" cy="762000"/>
          </a:xfrm>
          <a:prstGeom prst="arc">
            <a:avLst>
              <a:gd name="adj1" fmla="val 17801639"/>
              <a:gd name="adj2" fmla="val 0"/>
            </a:avLst>
          </a:prstGeom>
          <a:ln w="127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a:endParaRPr lang="de-DE"/>
          </a:p>
        </p:txBody>
      </p:sp>
      <p:sp>
        <p:nvSpPr>
          <p:cNvPr id="18" name="Rounded Rectangular Callout 17"/>
          <p:cNvSpPr/>
          <p:nvPr/>
        </p:nvSpPr>
        <p:spPr>
          <a:xfrm>
            <a:off x="685800" y="5867400"/>
            <a:ext cx="7620000" cy="762000"/>
          </a:xfrm>
          <a:prstGeom prst="wedgeRoundRectCallout">
            <a:avLst>
              <a:gd name="adj1" fmla="val 41101"/>
              <a:gd name="adj2" fmla="val -83574"/>
              <a:gd name="adj3" fmla="val 16667"/>
            </a:avLst>
          </a:prstGeom>
          <a:solidFill>
            <a:schemeClr val="accent1">
              <a:lumMod val="60000"/>
              <a:lumOff val="40000"/>
              <a:alpha val="48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a:solidFill>
                  <a:schemeClr val="tx1"/>
                </a:solidFill>
              </a:rPr>
              <a:t>Dies ist ein Beispiel für eine normale PowerPoint-Folie. Verwenden Sie normale Folien, um Schulungstexte in Multi-Maus-Präsentationen zu integrieren.</a:t>
            </a:r>
          </a:p>
        </p:txBody>
      </p:sp>
      <p:pic>
        <p:nvPicPr>
          <p:cNvPr id="47118" name="Picture 18" descr="dinosaur.jpg"/>
          <p:cNvPicPr>
            <a:picLocks noChangeAspect="1"/>
          </p:cNvPicPr>
          <p:nvPr/>
        </p:nvPicPr>
        <p:blipFill>
          <a:blip r:embed="rId3" cstate="print"/>
          <a:srcRect/>
          <a:stretch>
            <a:fillRect/>
          </a:stretch>
        </p:blipFill>
        <p:spPr bwMode="auto">
          <a:xfrm>
            <a:off x="7620000" y="5257800"/>
            <a:ext cx="590550" cy="60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457200" y="274638"/>
            <a:ext cx="8229600" cy="792162"/>
          </a:xfrm>
        </p:spPr>
        <p:txBody>
          <a:bodyPr/>
          <a:lstStyle/>
          <a:p>
            <a:r>
              <a:rPr lang="en-US" dirty="0" err="1" smtClean="0">
                <a:solidFill>
                  <a:srgbClr val="5A6378"/>
                </a:solidFill>
              </a:rPr>
              <a:t>Beispiel</a:t>
            </a:r>
            <a:r>
              <a:rPr lang="en-US" dirty="0" smtClean="0">
                <a:solidFill>
                  <a:srgbClr val="5A6378"/>
                </a:solidFill>
              </a:rPr>
              <a:t> </a:t>
            </a:r>
            <a:r>
              <a:rPr lang="en-US" dirty="0" err="1" smtClean="0">
                <a:solidFill>
                  <a:srgbClr val="5A6378"/>
                </a:solidFill>
              </a:rPr>
              <a:t>für</a:t>
            </a:r>
            <a:r>
              <a:rPr lang="en-US" dirty="0" smtClean="0">
                <a:solidFill>
                  <a:srgbClr val="5A6378"/>
                </a:solidFill>
              </a:rPr>
              <a:t> </a:t>
            </a:r>
            <a:r>
              <a:rPr lang="en-US" dirty="0" err="1" smtClean="0">
                <a:solidFill>
                  <a:srgbClr val="5A6378"/>
                </a:solidFill>
              </a:rPr>
              <a:t>Schulungsraumaufbau</a:t>
            </a:r>
            <a:endParaRPr lang="en-US" dirty="0" smtClean="0">
              <a:solidFill>
                <a:srgbClr val="5A6378"/>
              </a:solidFill>
            </a:endParaRPr>
          </a:p>
        </p:txBody>
      </p:sp>
      <p:pic>
        <p:nvPicPr>
          <p:cNvPr id="49154" name="Content Placeholder 6" descr="MouseMischiefClassroomSetup.gif"/>
          <p:cNvPicPr>
            <a:picLocks noGrp="1" noChangeAspect="1"/>
          </p:cNvPicPr>
          <p:nvPr>
            <p:ph sz="quarter" idx="1"/>
          </p:nvPr>
        </p:nvPicPr>
        <p:blipFill>
          <a:blip r:embed="rId3" cstate="print"/>
          <a:srcRect/>
          <a:stretch>
            <a:fillRect/>
          </a:stretch>
        </p:blipFill>
        <p:spPr>
          <a:xfrm>
            <a:off x="4419600" y="1676400"/>
            <a:ext cx="3902075" cy="2498725"/>
          </a:xfrm>
        </p:spPr>
      </p:pic>
      <p:sp>
        <p:nvSpPr>
          <p:cNvPr id="8" name="TextBox 7"/>
          <p:cNvSpPr txBox="1"/>
          <p:nvPr/>
        </p:nvSpPr>
        <p:spPr>
          <a:xfrm>
            <a:off x="533400" y="1640681"/>
            <a:ext cx="3657600" cy="3693319"/>
          </a:xfrm>
          <a:prstGeom prst="rect">
            <a:avLst/>
          </a:prstGeom>
          <a:noFill/>
        </p:spPr>
        <p:txBody>
          <a:bodyPr>
            <a:spAutoFit/>
          </a:bodyPr>
          <a:lstStyle/>
          <a:p>
            <a:r>
              <a:rPr lang="en-US" dirty="0" err="1">
                <a:solidFill>
                  <a:srgbClr val="404040"/>
                </a:solidFill>
                <a:latin typeface="Calibri" pitchFamily="34" charset="0"/>
              </a:rPr>
              <a:t>Diese</a:t>
            </a:r>
            <a:r>
              <a:rPr lang="en-US" dirty="0">
                <a:solidFill>
                  <a:srgbClr val="404040"/>
                </a:solidFill>
                <a:latin typeface="Calibri" pitchFamily="34" charset="0"/>
              </a:rPr>
              <a:t> </a:t>
            </a:r>
            <a:r>
              <a:rPr lang="en-US" dirty="0" err="1">
                <a:solidFill>
                  <a:srgbClr val="404040"/>
                </a:solidFill>
                <a:latin typeface="Calibri" pitchFamily="34" charset="0"/>
              </a:rPr>
              <a:t>Abbildung</a:t>
            </a:r>
            <a:r>
              <a:rPr lang="en-US" dirty="0">
                <a:solidFill>
                  <a:srgbClr val="404040"/>
                </a:solidFill>
                <a:latin typeface="Calibri" pitchFamily="34" charset="0"/>
              </a:rPr>
              <a:t> </a:t>
            </a:r>
            <a:r>
              <a:rPr lang="en-US" dirty="0" err="1">
                <a:solidFill>
                  <a:srgbClr val="404040"/>
                </a:solidFill>
                <a:latin typeface="Calibri" pitchFamily="34" charset="0"/>
              </a:rPr>
              <a:t>zeigt</a:t>
            </a:r>
            <a:r>
              <a:rPr lang="en-US" dirty="0">
                <a:solidFill>
                  <a:srgbClr val="404040"/>
                </a:solidFill>
                <a:latin typeface="Calibri" pitchFamily="34" charset="0"/>
              </a:rPr>
              <a:t> </a:t>
            </a:r>
            <a:r>
              <a:rPr lang="en-US" dirty="0" err="1">
                <a:solidFill>
                  <a:srgbClr val="404040"/>
                </a:solidFill>
                <a:latin typeface="Calibri" pitchFamily="34" charset="0"/>
              </a:rPr>
              <a:t>einen</a:t>
            </a:r>
            <a:r>
              <a:rPr lang="en-US" dirty="0">
                <a:solidFill>
                  <a:srgbClr val="404040"/>
                </a:solidFill>
                <a:latin typeface="Calibri" pitchFamily="34" charset="0"/>
              </a:rPr>
              <a:t> </a:t>
            </a:r>
            <a:r>
              <a:rPr lang="en-US" dirty="0" err="1">
                <a:solidFill>
                  <a:srgbClr val="404040"/>
                </a:solidFill>
                <a:latin typeface="Calibri" pitchFamily="34" charset="0"/>
              </a:rPr>
              <a:t>möglichen</a:t>
            </a:r>
            <a:r>
              <a:rPr lang="en-US" dirty="0">
                <a:solidFill>
                  <a:srgbClr val="404040"/>
                </a:solidFill>
                <a:latin typeface="Calibri" pitchFamily="34" charset="0"/>
              </a:rPr>
              <a:t> </a:t>
            </a:r>
            <a:r>
              <a:rPr lang="en-US" dirty="0" err="1">
                <a:solidFill>
                  <a:srgbClr val="404040"/>
                </a:solidFill>
                <a:latin typeface="Calibri" pitchFamily="34" charset="0"/>
              </a:rPr>
              <a:t>Schulungsraumaufbau</a:t>
            </a:r>
            <a:r>
              <a:rPr lang="en-US" dirty="0">
                <a:solidFill>
                  <a:srgbClr val="404040"/>
                </a:solidFill>
                <a:latin typeface="Calibri" pitchFamily="34" charset="0"/>
              </a:rPr>
              <a:t> </a:t>
            </a:r>
            <a:r>
              <a:rPr lang="en-US" dirty="0" err="1">
                <a:solidFill>
                  <a:srgbClr val="404040"/>
                </a:solidFill>
                <a:latin typeface="Calibri" pitchFamily="34" charset="0"/>
              </a:rPr>
              <a:t>für</a:t>
            </a:r>
            <a:r>
              <a:rPr lang="en-US" dirty="0">
                <a:solidFill>
                  <a:srgbClr val="404040"/>
                </a:solidFill>
                <a:latin typeface="Calibri" pitchFamily="34" charset="0"/>
              </a:rPr>
              <a:t> </a:t>
            </a:r>
            <a:r>
              <a:rPr lang="en-US" dirty="0" err="1">
                <a:solidFill>
                  <a:srgbClr val="404040"/>
                </a:solidFill>
                <a:latin typeface="Calibri" pitchFamily="34" charset="0"/>
              </a:rPr>
              <a:t>zwölf</a:t>
            </a:r>
            <a:r>
              <a:rPr lang="en-US" dirty="0">
                <a:solidFill>
                  <a:srgbClr val="404040"/>
                </a:solidFill>
                <a:latin typeface="Calibri" pitchFamily="34" charset="0"/>
              </a:rPr>
              <a:t> </a:t>
            </a:r>
            <a:r>
              <a:rPr lang="en-US" dirty="0" err="1">
                <a:solidFill>
                  <a:srgbClr val="404040"/>
                </a:solidFill>
                <a:latin typeface="Calibri" pitchFamily="34" charset="0"/>
              </a:rPr>
              <a:t>Kursteilnehmer</a:t>
            </a:r>
            <a:r>
              <a:rPr lang="en-US" dirty="0">
                <a:solidFill>
                  <a:srgbClr val="404040"/>
                </a:solidFill>
                <a:latin typeface="Calibri" pitchFamily="34" charset="0"/>
              </a:rPr>
              <a:t>:</a:t>
            </a:r>
          </a:p>
          <a:p>
            <a:endParaRPr lang="en-US" dirty="0">
              <a:solidFill>
                <a:srgbClr val="000000"/>
              </a:solidFill>
              <a:latin typeface="Calibri" pitchFamily="34" charset="0"/>
            </a:endParaRPr>
          </a:p>
          <a:p>
            <a:pPr marL="352425" indent="-352425">
              <a:buClr>
                <a:srgbClr val="404040"/>
              </a:buClr>
              <a:buFont typeface="Arial" charset="0"/>
              <a:buChar char="•"/>
            </a:pPr>
            <a:r>
              <a:rPr lang="en-US" dirty="0" err="1">
                <a:solidFill>
                  <a:srgbClr val="404040"/>
                </a:solidFill>
                <a:latin typeface="Calibri" pitchFamily="34" charset="0"/>
              </a:rPr>
              <a:t>Projektor</a:t>
            </a:r>
            <a:endParaRPr lang="en-US" dirty="0">
              <a:solidFill>
                <a:srgbClr val="404040"/>
              </a:solidFill>
              <a:latin typeface="Calibri" pitchFamily="34" charset="0"/>
            </a:endParaRPr>
          </a:p>
          <a:p>
            <a:pPr marL="352425" indent="-352425">
              <a:buClr>
                <a:srgbClr val="404040"/>
              </a:buClr>
              <a:buFont typeface="Arial" charset="0"/>
              <a:buChar char="•"/>
            </a:pPr>
            <a:r>
              <a:rPr lang="en-US" dirty="0" err="1">
                <a:solidFill>
                  <a:srgbClr val="404040"/>
                </a:solidFill>
                <a:latin typeface="Calibri" pitchFamily="34" charset="0"/>
              </a:rPr>
              <a:t>Leinwand</a:t>
            </a:r>
            <a:endParaRPr lang="en-US" dirty="0">
              <a:solidFill>
                <a:srgbClr val="404040"/>
              </a:solidFill>
              <a:latin typeface="Calibri" pitchFamily="34" charset="0"/>
            </a:endParaRPr>
          </a:p>
          <a:p>
            <a:pPr marL="352425" indent="-352425">
              <a:buClr>
                <a:srgbClr val="404040"/>
              </a:buClr>
              <a:buFont typeface="Arial" charset="0"/>
              <a:buChar char="•"/>
            </a:pPr>
            <a:r>
              <a:rPr lang="en-US" dirty="0" err="1">
                <a:solidFill>
                  <a:srgbClr val="404040"/>
                </a:solidFill>
                <a:latin typeface="Calibri" pitchFamily="34" charset="0"/>
              </a:rPr>
              <a:t>Drei</a:t>
            </a:r>
            <a:r>
              <a:rPr lang="en-US" dirty="0">
                <a:solidFill>
                  <a:srgbClr val="404040"/>
                </a:solidFill>
                <a:latin typeface="Calibri" pitchFamily="34" charset="0"/>
              </a:rPr>
              <a:t> USB-Hubs</a:t>
            </a:r>
          </a:p>
          <a:p>
            <a:pPr marL="352425" indent="-352425">
              <a:buClr>
                <a:srgbClr val="404040"/>
              </a:buClr>
              <a:buFont typeface="Arial" charset="0"/>
              <a:buChar char="•"/>
            </a:pPr>
            <a:r>
              <a:rPr lang="en-US" dirty="0" err="1">
                <a:solidFill>
                  <a:srgbClr val="404040"/>
                </a:solidFill>
                <a:latin typeface="Calibri" pitchFamily="34" charset="0"/>
              </a:rPr>
              <a:t>Zwölf</a:t>
            </a:r>
            <a:r>
              <a:rPr lang="en-US" dirty="0">
                <a:solidFill>
                  <a:srgbClr val="404040"/>
                </a:solidFill>
                <a:latin typeface="Calibri" pitchFamily="34" charset="0"/>
              </a:rPr>
              <a:t> </a:t>
            </a:r>
            <a:r>
              <a:rPr lang="en-US" dirty="0" err="1">
                <a:solidFill>
                  <a:srgbClr val="404040"/>
                </a:solidFill>
                <a:latin typeface="Calibri" pitchFamily="34" charset="0"/>
              </a:rPr>
              <a:t>Mäuse</a:t>
            </a:r>
            <a:r>
              <a:rPr lang="en-US" dirty="0">
                <a:solidFill>
                  <a:srgbClr val="404040"/>
                </a:solidFill>
                <a:latin typeface="Calibri" pitchFamily="34" charset="0"/>
              </a:rPr>
              <a:t> </a:t>
            </a:r>
            <a:r>
              <a:rPr lang="en-US" dirty="0" smtClean="0">
                <a:solidFill>
                  <a:srgbClr val="404040"/>
                </a:solidFill>
                <a:latin typeface="Calibri" pitchFamily="34" charset="0"/>
              </a:rPr>
              <a:t>(</a:t>
            </a:r>
            <a:r>
              <a:rPr lang="en-US" dirty="0" err="1">
                <a:solidFill>
                  <a:srgbClr val="404040"/>
                </a:solidFill>
                <a:latin typeface="Calibri" pitchFamily="34" charset="0"/>
              </a:rPr>
              <a:t>verkabelt</a:t>
            </a:r>
            <a:r>
              <a:rPr lang="en-US" dirty="0">
                <a:solidFill>
                  <a:srgbClr val="404040"/>
                </a:solidFill>
                <a:latin typeface="Calibri" pitchFamily="34" charset="0"/>
              </a:rPr>
              <a:t> </a:t>
            </a:r>
            <a:r>
              <a:rPr lang="en-US" dirty="0" err="1" smtClean="0">
                <a:solidFill>
                  <a:srgbClr val="404040"/>
                </a:solidFill>
                <a:latin typeface="Calibri" pitchFamily="34" charset="0"/>
              </a:rPr>
              <a:t>oder</a:t>
            </a:r>
            <a:r>
              <a:rPr lang="en-US" dirty="0" smtClean="0">
                <a:solidFill>
                  <a:srgbClr val="404040"/>
                </a:solidFill>
                <a:latin typeface="Calibri" pitchFamily="34" charset="0"/>
              </a:rPr>
              <a:t>  </a:t>
            </a:r>
            <a:r>
              <a:rPr lang="en-US" dirty="0" err="1">
                <a:solidFill>
                  <a:srgbClr val="404040"/>
                </a:solidFill>
                <a:latin typeface="Calibri" pitchFamily="34" charset="0"/>
              </a:rPr>
              <a:t>drahtlos</a:t>
            </a:r>
            <a:r>
              <a:rPr lang="en-US" dirty="0">
                <a:solidFill>
                  <a:srgbClr val="404040"/>
                </a:solidFill>
                <a:latin typeface="Calibri" pitchFamily="34" charset="0"/>
              </a:rPr>
              <a:t>)</a:t>
            </a:r>
          </a:p>
          <a:p>
            <a:pPr>
              <a:buFont typeface="Arial" charset="0"/>
              <a:buChar char="•"/>
            </a:pPr>
            <a:endParaRPr lang="en-US" dirty="0">
              <a:solidFill>
                <a:srgbClr val="000000"/>
              </a:solidFill>
              <a:latin typeface="Calibri" pitchFamily="34" charset="0"/>
            </a:endParaRPr>
          </a:p>
          <a:p>
            <a:r>
              <a:rPr lang="en-US" dirty="0" err="1">
                <a:solidFill>
                  <a:srgbClr val="404040"/>
                </a:solidFill>
                <a:latin typeface="Calibri" pitchFamily="34" charset="0"/>
              </a:rPr>
              <a:t>Dieser</a:t>
            </a:r>
            <a:r>
              <a:rPr lang="en-US" dirty="0">
                <a:solidFill>
                  <a:srgbClr val="404040"/>
                </a:solidFill>
                <a:latin typeface="Calibri" pitchFamily="34" charset="0"/>
              </a:rPr>
              <a:t> </a:t>
            </a:r>
            <a:r>
              <a:rPr lang="en-US" dirty="0" err="1">
                <a:solidFill>
                  <a:srgbClr val="404040"/>
                </a:solidFill>
                <a:latin typeface="Calibri" pitchFamily="34" charset="0"/>
              </a:rPr>
              <a:t>Aufbau</a:t>
            </a:r>
            <a:r>
              <a:rPr lang="en-US" dirty="0">
                <a:solidFill>
                  <a:srgbClr val="404040"/>
                </a:solidFill>
                <a:latin typeface="Calibri" pitchFamily="34" charset="0"/>
              </a:rPr>
              <a:t> </a:t>
            </a:r>
            <a:r>
              <a:rPr lang="en-US" dirty="0" err="1">
                <a:solidFill>
                  <a:srgbClr val="404040"/>
                </a:solidFill>
                <a:latin typeface="Calibri" pitchFamily="34" charset="0"/>
              </a:rPr>
              <a:t>kann</a:t>
            </a:r>
            <a:r>
              <a:rPr lang="en-US" dirty="0">
                <a:solidFill>
                  <a:srgbClr val="404040"/>
                </a:solidFill>
                <a:latin typeface="Calibri" pitchFamily="34" charset="0"/>
              </a:rPr>
              <a:t> an </a:t>
            </a:r>
            <a:r>
              <a:rPr lang="en-US" dirty="0" err="1">
                <a:solidFill>
                  <a:srgbClr val="404040"/>
                </a:solidFill>
                <a:latin typeface="Calibri" pitchFamily="34" charset="0"/>
              </a:rPr>
              <a:t>eine</a:t>
            </a:r>
            <a:r>
              <a:rPr lang="en-US" dirty="0">
                <a:solidFill>
                  <a:srgbClr val="404040"/>
                </a:solidFill>
                <a:latin typeface="Calibri" pitchFamily="34" charset="0"/>
              </a:rPr>
              <a:t> </a:t>
            </a:r>
            <a:r>
              <a:rPr lang="en-US" dirty="0" smtClean="0">
                <a:solidFill>
                  <a:srgbClr val="404040"/>
                </a:solidFill>
                <a:latin typeface="Calibri" pitchFamily="34" charset="0"/>
              </a:rPr>
              <a:t/>
            </a:r>
            <a:br>
              <a:rPr lang="en-US" dirty="0" smtClean="0">
                <a:solidFill>
                  <a:srgbClr val="404040"/>
                </a:solidFill>
                <a:latin typeface="Calibri" pitchFamily="34" charset="0"/>
              </a:rPr>
            </a:br>
            <a:r>
              <a:rPr lang="en-US" dirty="0" err="1" smtClean="0">
                <a:solidFill>
                  <a:srgbClr val="404040"/>
                </a:solidFill>
                <a:latin typeface="Calibri" pitchFamily="34" charset="0"/>
              </a:rPr>
              <a:t>größere</a:t>
            </a:r>
            <a:r>
              <a:rPr lang="en-US" dirty="0" smtClean="0">
                <a:solidFill>
                  <a:srgbClr val="404040"/>
                </a:solidFill>
                <a:latin typeface="Calibri" pitchFamily="34" charset="0"/>
              </a:rPr>
              <a:t> </a:t>
            </a:r>
            <a:r>
              <a:rPr lang="en-US" dirty="0" err="1">
                <a:solidFill>
                  <a:srgbClr val="404040"/>
                </a:solidFill>
                <a:latin typeface="Calibri" pitchFamily="34" charset="0"/>
              </a:rPr>
              <a:t>oder</a:t>
            </a:r>
            <a:r>
              <a:rPr lang="en-US" dirty="0">
                <a:solidFill>
                  <a:srgbClr val="404040"/>
                </a:solidFill>
                <a:latin typeface="Calibri" pitchFamily="34" charset="0"/>
              </a:rPr>
              <a:t> </a:t>
            </a:r>
            <a:r>
              <a:rPr lang="en-US" dirty="0" err="1">
                <a:solidFill>
                  <a:srgbClr val="404040"/>
                </a:solidFill>
                <a:latin typeface="Calibri" pitchFamily="34" charset="0"/>
              </a:rPr>
              <a:t>kleinere</a:t>
            </a:r>
            <a:r>
              <a:rPr lang="en-US" dirty="0">
                <a:solidFill>
                  <a:srgbClr val="404040"/>
                </a:solidFill>
                <a:latin typeface="Calibri" pitchFamily="34" charset="0"/>
              </a:rPr>
              <a:t> </a:t>
            </a:r>
            <a:r>
              <a:rPr lang="en-US" dirty="0" err="1">
                <a:solidFill>
                  <a:srgbClr val="404040"/>
                </a:solidFill>
                <a:latin typeface="Calibri" pitchFamily="34" charset="0"/>
              </a:rPr>
              <a:t>Teilnehmerzahl</a:t>
            </a:r>
            <a:r>
              <a:rPr lang="en-US" dirty="0">
                <a:solidFill>
                  <a:srgbClr val="404040"/>
                </a:solidFill>
                <a:latin typeface="Calibri" pitchFamily="34" charset="0"/>
              </a:rPr>
              <a:t> </a:t>
            </a:r>
            <a:r>
              <a:rPr lang="en-US" dirty="0" err="1">
                <a:solidFill>
                  <a:srgbClr val="404040"/>
                </a:solidFill>
                <a:latin typeface="Calibri" pitchFamily="34" charset="0"/>
              </a:rPr>
              <a:t>angepasst</a:t>
            </a:r>
            <a:r>
              <a:rPr lang="en-US" dirty="0">
                <a:solidFill>
                  <a:srgbClr val="404040"/>
                </a:solidFill>
                <a:latin typeface="Calibri" pitchFamily="34" charset="0"/>
              </a:rPr>
              <a:t> </a:t>
            </a:r>
            <a:r>
              <a:rPr lang="en-US" dirty="0" err="1">
                <a:solidFill>
                  <a:srgbClr val="404040"/>
                </a:solidFill>
                <a:latin typeface="Calibri" pitchFamily="34" charset="0"/>
              </a:rPr>
              <a:t>werden</a:t>
            </a:r>
            <a:r>
              <a:rPr lang="en-US" dirty="0">
                <a:solidFill>
                  <a:srgbClr val="404040"/>
                </a:solidFill>
                <a:latin typeface="Calibri" pitchFamily="34" charset="0"/>
              </a:rPr>
              <a:t>.</a:t>
            </a:r>
            <a:endParaRPr lang="en-US" dirty="0">
              <a:latin typeface="Calibri" pitchFamily="34" charset="0"/>
            </a:endParaRPr>
          </a:p>
        </p:txBody>
      </p:sp>
      <p:sp>
        <p:nvSpPr>
          <p:cNvPr id="14" name="Rounded Rectangular Callout 13"/>
          <p:cNvSpPr>
            <a:spLocks noChangeArrowheads="1"/>
          </p:cNvSpPr>
          <p:nvPr/>
        </p:nvSpPr>
        <p:spPr bwMode="auto">
          <a:xfrm>
            <a:off x="322385" y="5715000"/>
            <a:ext cx="8493369" cy="838200"/>
          </a:xfrm>
          <a:prstGeom prst="wedgeRoundRectCallout">
            <a:avLst>
              <a:gd name="adj1" fmla="val 41093"/>
              <a:gd name="adj2" fmla="val -75176"/>
              <a:gd name="adj3" fmla="val 16667"/>
            </a:avLst>
          </a:prstGeom>
          <a:solidFill>
            <a:srgbClr val="FFD25D">
              <a:alpha val="47842"/>
            </a:srgbClr>
          </a:solidFill>
          <a:ln w="3175" algn="ctr">
            <a:solidFill>
              <a:schemeClr val="tx2"/>
            </a:solidFill>
            <a:miter lim="800000"/>
            <a:headEnd/>
            <a:tailEnd/>
          </a:ln>
        </p:spPr>
        <p:txBody>
          <a:bodyPr anchor="ctr"/>
          <a:lstStyle/>
          <a:p>
            <a:pPr defTabSz="932688" fontAlgn="auto">
              <a:spcBef>
                <a:spcPts val="0"/>
              </a:spcBef>
              <a:spcAft>
                <a:spcPts val="0"/>
              </a:spcAft>
              <a:defRPr/>
            </a:pPr>
            <a:r>
              <a:rPr lang="en-US" sz="1400" dirty="0" err="1">
                <a:latin typeface="Calibri"/>
              </a:rPr>
              <a:t>Seien</a:t>
            </a:r>
            <a:r>
              <a:rPr lang="en-US" sz="1400" dirty="0">
                <a:latin typeface="Calibri"/>
              </a:rPr>
              <a:t> </a:t>
            </a:r>
            <a:r>
              <a:rPr lang="en-US" sz="1400" dirty="0" err="1">
                <a:latin typeface="Calibri"/>
              </a:rPr>
              <a:t>Sie</a:t>
            </a:r>
            <a:r>
              <a:rPr lang="en-US" sz="1400" dirty="0">
                <a:latin typeface="Calibri"/>
              </a:rPr>
              <a:t> </a:t>
            </a:r>
            <a:r>
              <a:rPr lang="en-US" sz="1400" dirty="0" err="1">
                <a:latin typeface="Calibri"/>
              </a:rPr>
              <a:t>vorsichtig</a:t>
            </a:r>
            <a:r>
              <a:rPr lang="en-US" sz="1400" dirty="0">
                <a:latin typeface="Calibri"/>
              </a:rPr>
              <a:t>, </a:t>
            </a:r>
            <a:r>
              <a:rPr lang="en-US" sz="1400" dirty="0" err="1">
                <a:latin typeface="Calibri"/>
              </a:rPr>
              <a:t>wenn</a:t>
            </a:r>
            <a:r>
              <a:rPr lang="en-US" sz="1400" dirty="0">
                <a:latin typeface="Calibri"/>
              </a:rPr>
              <a:t> </a:t>
            </a:r>
            <a:r>
              <a:rPr lang="en-US" sz="1400" dirty="0" err="1">
                <a:latin typeface="Calibri"/>
              </a:rPr>
              <a:t>Sie</a:t>
            </a:r>
            <a:r>
              <a:rPr lang="en-US" sz="1400" dirty="0">
                <a:latin typeface="Calibri"/>
              </a:rPr>
              <a:t> </a:t>
            </a:r>
            <a:r>
              <a:rPr lang="en-US" sz="1400" dirty="0" err="1">
                <a:latin typeface="Calibri"/>
              </a:rPr>
              <a:t>Kabel</a:t>
            </a:r>
            <a:r>
              <a:rPr lang="en-US" sz="1400" dirty="0">
                <a:latin typeface="Calibri"/>
              </a:rPr>
              <a:t> </a:t>
            </a:r>
            <a:r>
              <a:rPr lang="en-US" sz="1400" dirty="0" err="1">
                <a:latin typeface="Calibri"/>
              </a:rPr>
              <a:t>zwischen</a:t>
            </a:r>
            <a:r>
              <a:rPr lang="en-US" sz="1400" dirty="0">
                <a:latin typeface="Calibri"/>
              </a:rPr>
              <a:t> den </a:t>
            </a:r>
            <a:r>
              <a:rPr lang="en-US" sz="1400" dirty="0" err="1">
                <a:latin typeface="Calibri"/>
              </a:rPr>
              <a:t>Systemkomponenten</a:t>
            </a:r>
            <a:r>
              <a:rPr lang="en-US" sz="1400" dirty="0">
                <a:latin typeface="Calibri"/>
              </a:rPr>
              <a:t> </a:t>
            </a:r>
            <a:r>
              <a:rPr lang="en-US" sz="1400" dirty="0" err="1">
                <a:latin typeface="Calibri"/>
              </a:rPr>
              <a:t>verlegen</a:t>
            </a:r>
            <a:r>
              <a:rPr lang="en-US" sz="1400" dirty="0">
                <a:latin typeface="Calibri"/>
              </a:rPr>
              <a:t>. </a:t>
            </a:r>
            <a:r>
              <a:rPr lang="en-US" sz="1400" dirty="0" err="1">
                <a:latin typeface="Calibri"/>
              </a:rPr>
              <a:t>Kabel</a:t>
            </a:r>
            <a:r>
              <a:rPr lang="en-US" sz="1400" dirty="0">
                <a:latin typeface="Calibri"/>
              </a:rPr>
              <a:t> </a:t>
            </a:r>
            <a:r>
              <a:rPr lang="en-US" sz="1400" dirty="0" err="1">
                <a:latin typeface="Calibri"/>
              </a:rPr>
              <a:t>können</a:t>
            </a:r>
            <a:r>
              <a:rPr lang="en-US" sz="1400" dirty="0">
                <a:latin typeface="Calibri"/>
              </a:rPr>
              <a:t> </a:t>
            </a:r>
            <a:r>
              <a:rPr lang="en-US" sz="1400" dirty="0" err="1">
                <a:latin typeface="Calibri"/>
              </a:rPr>
              <a:t>Stolperfallen</a:t>
            </a:r>
            <a:r>
              <a:rPr lang="en-US" sz="1400" dirty="0">
                <a:latin typeface="Calibri"/>
              </a:rPr>
              <a:t> </a:t>
            </a:r>
            <a:r>
              <a:rPr lang="en-US" sz="1400" dirty="0" err="1">
                <a:latin typeface="Calibri"/>
              </a:rPr>
              <a:t>sein</a:t>
            </a:r>
            <a:r>
              <a:rPr lang="en-US" sz="1400" dirty="0">
                <a:latin typeface="Calibri"/>
              </a:rPr>
              <a:t>. </a:t>
            </a:r>
          </a:p>
          <a:p>
            <a:pPr defTabSz="932688" fontAlgn="auto">
              <a:spcBef>
                <a:spcPts val="0"/>
              </a:spcBef>
              <a:spcAft>
                <a:spcPts val="0"/>
              </a:spcAft>
              <a:defRPr/>
            </a:pPr>
            <a:r>
              <a:rPr lang="en-US" sz="1400" b="1" dirty="0" err="1">
                <a:latin typeface="Calibri"/>
              </a:rPr>
              <a:t>Detaillierte</a:t>
            </a:r>
            <a:r>
              <a:rPr lang="en-US" sz="1400" b="1" dirty="0">
                <a:latin typeface="Calibri"/>
              </a:rPr>
              <a:t> </a:t>
            </a:r>
            <a:r>
              <a:rPr lang="en-US" sz="1400" b="1" dirty="0" err="1">
                <a:latin typeface="Calibri"/>
              </a:rPr>
              <a:t>Informationen</a:t>
            </a:r>
            <a:r>
              <a:rPr lang="en-US" sz="1400" b="1" dirty="0">
                <a:latin typeface="Calibri"/>
              </a:rPr>
              <a:t> </a:t>
            </a:r>
            <a:r>
              <a:rPr lang="en-US" sz="1400" b="1" dirty="0" err="1">
                <a:latin typeface="Calibri"/>
              </a:rPr>
              <a:t>zur</a:t>
            </a:r>
            <a:r>
              <a:rPr lang="en-US" sz="1400" b="1" dirty="0">
                <a:latin typeface="Calibri"/>
              </a:rPr>
              <a:t> </a:t>
            </a:r>
            <a:r>
              <a:rPr lang="en-US" sz="1400" b="1" dirty="0" err="1">
                <a:latin typeface="Calibri"/>
              </a:rPr>
              <a:t>Hardwareeinrichtung</a:t>
            </a:r>
            <a:r>
              <a:rPr lang="en-US" sz="1400" b="1" dirty="0">
                <a:latin typeface="Calibri"/>
              </a:rPr>
              <a:t> </a:t>
            </a:r>
            <a:r>
              <a:rPr lang="en-US" sz="1400" b="1" dirty="0" err="1">
                <a:latin typeface="Calibri"/>
              </a:rPr>
              <a:t>finden</a:t>
            </a:r>
            <a:r>
              <a:rPr lang="en-US" sz="1400" b="1" dirty="0">
                <a:latin typeface="Calibri"/>
              </a:rPr>
              <a:t> </a:t>
            </a:r>
            <a:r>
              <a:rPr lang="en-US" sz="1400" b="1" dirty="0" err="1">
                <a:latin typeface="Calibri"/>
              </a:rPr>
              <a:t>Sie</a:t>
            </a:r>
            <a:r>
              <a:rPr lang="en-US" sz="1400" b="1" dirty="0">
                <a:latin typeface="Calibri"/>
              </a:rPr>
              <a:t> </a:t>
            </a:r>
            <a:r>
              <a:rPr lang="en-US" sz="1400" b="1" dirty="0" err="1">
                <a:latin typeface="Calibri"/>
              </a:rPr>
              <a:t>hier</a:t>
            </a:r>
            <a:r>
              <a:rPr lang="en-US" sz="1400" b="1" dirty="0">
                <a:latin typeface="Calibri"/>
              </a:rPr>
              <a:t>:</a:t>
            </a:r>
          </a:p>
          <a:p>
            <a:pPr defTabSz="932688" fontAlgn="auto">
              <a:spcBef>
                <a:spcPts val="0"/>
              </a:spcBef>
              <a:spcAft>
                <a:spcPts val="0"/>
              </a:spcAft>
              <a:defRPr/>
            </a:pPr>
            <a:r>
              <a:rPr lang="en-US" sz="1400" dirty="0" err="1">
                <a:latin typeface="Calibri"/>
              </a:rPr>
              <a:t>Thema</a:t>
            </a:r>
            <a:r>
              <a:rPr lang="en-US" sz="1400" dirty="0">
                <a:latin typeface="Calibri"/>
              </a:rPr>
              <a:t> "</a:t>
            </a:r>
            <a:r>
              <a:rPr lang="en-US" sz="1400" dirty="0" err="1">
                <a:latin typeface="Calibri"/>
              </a:rPr>
              <a:t>Einrichten</a:t>
            </a:r>
            <a:r>
              <a:rPr lang="en-US" sz="1400" dirty="0">
                <a:latin typeface="Calibri"/>
              </a:rPr>
              <a:t> von Mouse Mischief </a:t>
            </a:r>
            <a:r>
              <a:rPr lang="en-US" sz="1400" dirty="0" err="1">
                <a:latin typeface="Calibri"/>
              </a:rPr>
              <a:t>im</a:t>
            </a:r>
            <a:r>
              <a:rPr lang="en-US" sz="1400" dirty="0">
                <a:latin typeface="Calibri"/>
              </a:rPr>
              <a:t> </a:t>
            </a:r>
            <a:r>
              <a:rPr lang="en-US" sz="1400" dirty="0" err="1">
                <a:latin typeface="Calibri"/>
              </a:rPr>
              <a:t>Schulungsraum</a:t>
            </a:r>
            <a:r>
              <a:rPr lang="en-US" sz="1400" dirty="0">
                <a:latin typeface="Calibri"/>
              </a:rPr>
              <a:t>" in </a:t>
            </a:r>
            <a:r>
              <a:rPr lang="en-US" sz="1400" dirty="0" err="1">
                <a:latin typeface="Calibri"/>
              </a:rPr>
              <a:t>der</a:t>
            </a:r>
            <a:r>
              <a:rPr lang="en-US" sz="1400" dirty="0">
                <a:latin typeface="Calibri"/>
              </a:rPr>
              <a:t> </a:t>
            </a:r>
            <a:r>
              <a:rPr lang="en-US" sz="1400" dirty="0" err="1">
                <a:latin typeface="Calibri"/>
              </a:rPr>
              <a:t>Hilfe</a:t>
            </a:r>
            <a:r>
              <a:rPr lang="en-US" sz="1400" dirty="0">
                <a:latin typeface="Calibri"/>
              </a:rPr>
              <a:t> </a:t>
            </a:r>
            <a:r>
              <a:rPr lang="en-US" sz="1400" dirty="0" err="1">
                <a:latin typeface="Calibri"/>
              </a:rPr>
              <a:t>zu</a:t>
            </a:r>
            <a:r>
              <a:rPr lang="en-US" sz="1400" dirty="0">
                <a:latin typeface="Calibri"/>
              </a:rPr>
              <a:t> Mouse Mischief. </a:t>
            </a:r>
          </a:p>
        </p:txBody>
      </p:sp>
      <p:pic>
        <p:nvPicPr>
          <p:cNvPr id="49157" name="Picture 14" descr="dinosaur.jpg"/>
          <p:cNvPicPr>
            <a:picLocks noChangeAspect="1"/>
          </p:cNvPicPr>
          <p:nvPr/>
        </p:nvPicPr>
        <p:blipFill>
          <a:blip r:embed="rId4" cstate="print"/>
          <a:srcRect/>
          <a:stretch>
            <a:fillRect/>
          </a:stretch>
        </p:blipFill>
        <p:spPr bwMode="auto">
          <a:xfrm>
            <a:off x="8153400" y="5035550"/>
            <a:ext cx="590550" cy="60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12775" y="228600"/>
            <a:ext cx="8153400" cy="990600"/>
          </a:xfrm>
        </p:spPr>
        <p:txBody>
          <a:bodyPr/>
          <a:lstStyle/>
          <a:p>
            <a:r>
              <a:rPr lang="en-US" smtClean="0">
                <a:solidFill>
                  <a:srgbClr val="5A6378"/>
                </a:solidFill>
              </a:rPr>
              <a:t>Registerkarte "Multi-Maus"</a:t>
            </a:r>
          </a:p>
        </p:txBody>
      </p:sp>
      <p:pic>
        <p:nvPicPr>
          <p:cNvPr id="19458" name="Picture 3" descr="blankRibbon.png"/>
          <p:cNvPicPr>
            <a:picLocks noChangeAspect="1"/>
          </p:cNvPicPr>
          <p:nvPr/>
        </p:nvPicPr>
        <p:blipFill>
          <a:blip r:embed="rId3" cstate="print"/>
          <a:srcRect/>
          <a:stretch>
            <a:fillRect/>
          </a:stretch>
        </p:blipFill>
        <p:spPr bwMode="auto">
          <a:xfrm>
            <a:off x="762000" y="1828800"/>
            <a:ext cx="7715250" cy="1589088"/>
          </a:xfrm>
          <a:prstGeom prst="rect">
            <a:avLst/>
          </a:prstGeom>
          <a:noFill/>
          <a:ln w="9525">
            <a:noFill/>
            <a:miter lim="800000"/>
            <a:headEnd/>
            <a:tailEnd/>
          </a:ln>
        </p:spPr>
      </p:pic>
      <p:cxnSp>
        <p:nvCxnSpPr>
          <p:cNvPr id="13" name="Straight Arrow Connector 12"/>
          <p:cNvCxnSpPr/>
          <p:nvPr/>
        </p:nvCxnSpPr>
        <p:spPr>
          <a:xfrm rot="5400000" flipH="1" flipV="1">
            <a:off x="5906294" y="2932906"/>
            <a:ext cx="1295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460" name="Rectangle 32"/>
          <p:cNvSpPr>
            <a:spLocks noChangeArrowheads="1"/>
          </p:cNvSpPr>
          <p:nvPr/>
        </p:nvSpPr>
        <p:spPr bwMode="auto">
          <a:xfrm>
            <a:off x="4343400" y="2590800"/>
            <a:ext cx="390525" cy="369888"/>
          </a:xfrm>
          <a:prstGeom prst="rect">
            <a:avLst/>
          </a:prstGeom>
          <a:noFill/>
          <a:ln w="9525">
            <a:noFill/>
            <a:miter lim="800000"/>
            <a:headEnd/>
            <a:tailEnd/>
          </a:ln>
        </p:spPr>
        <p:txBody>
          <a:bodyPr wrap="none">
            <a:spAutoFit/>
          </a:bodyPr>
          <a:lstStyle/>
          <a:p>
            <a:r>
              <a:rPr lang="en-US">
                <a:latin typeface="Calibri" pitchFamily="34" charset="0"/>
                <a:sym typeface="Wingdings" pitchFamily="2" charset="2"/>
              </a:rPr>
              <a:t></a:t>
            </a:r>
          </a:p>
        </p:txBody>
      </p:sp>
      <p:sp>
        <p:nvSpPr>
          <p:cNvPr id="36" name="TextBox 35"/>
          <p:cNvSpPr txBox="1"/>
          <p:nvPr/>
        </p:nvSpPr>
        <p:spPr>
          <a:xfrm>
            <a:off x="3886200" y="3648075"/>
            <a:ext cx="4648200" cy="923925"/>
          </a:xfrm>
          <a:prstGeom prst="rect">
            <a:avLst/>
          </a:prstGeom>
          <a:noFill/>
        </p:spPr>
        <p:txBody>
          <a:bodyPr>
            <a:spAutoFit/>
          </a:bodyPr>
          <a:lstStyle/>
          <a:p>
            <a:pPr fontAlgn="auto">
              <a:spcBef>
                <a:spcPts val="0"/>
              </a:spcBef>
              <a:spcAft>
                <a:spcPts val="0"/>
              </a:spcAft>
              <a:defRPr/>
            </a:pPr>
            <a:r>
              <a:rPr lang="en-US" b="1" dirty="0">
                <a:solidFill>
                  <a:schemeClr val="tx1">
                    <a:lumMod val="75000"/>
                    <a:lumOff val="25000"/>
                  </a:schemeClr>
                </a:solidFill>
                <a:latin typeface="Calibri"/>
              </a:rPr>
              <a:t>Die </a:t>
            </a:r>
            <a:r>
              <a:rPr lang="en-US" b="1" dirty="0" err="1">
                <a:solidFill>
                  <a:schemeClr val="tx1">
                    <a:lumMod val="75000"/>
                    <a:lumOff val="25000"/>
                  </a:schemeClr>
                </a:solidFill>
                <a:latin typeface="Calibri"/>
              </a:rPr>
              <a:t>Schaltflächen</a:t>
            </a:r>
            <a:r>
              <a:rPr lang="en-US" b="1" dirty="0">
                <a:solidFill>
                  <a:schemeClr val="tx1">
                    <a:lumMod val="75000"/>
                    <a:lumOff val="25000"/>
                  </a:schemeClr>
                </a:solidFill>
                <a:latin typeface="Calibri"/>
              </a:rPr>
              <a:t> </a:t>
            </a:r>
            <a:r>
              <a:rPr lang="en-US" b="1" dirty="0" err="1">
                <a:solidFill>
                  <a:schemeClr val="tx1">
                    <a:lumMod val="75000"/>
                    <a:lumOff val="25000"/>
                  </a:schemeClr>
                </a:solidFill>
                <a:latin typeface="Calibri"/>
              </a:rPr>
              <a:t>zum</a:t>
            </a:r>
            <a:r>
              <a:rPr lang="en-US" b="1" dirty="0">
                <a:solidFill>
                  <a:schemeClr val="tx1">
                    <a:lumMod val="75000"/>
                    <a:lumOff val="25000"/>
                  </a:schemeClr>
                </a:solidFill>
                <a:latin typeface="Calibri"/>
              </a:rPr>
              <a:t> </a:t>
            </a:r>
            <a:r>
              <a:rPr lang="en-US" b="1" dirty="0" err="1">
                <a:solidFill>
                  <a:schemeClr val="tx1">
                    <a:lumMod val="75000"/>
                    <a:lumOff val="25000"/>
                  </a:schemeClr>
                </a:solidFill>
                <a:latin typeface="Calibri"/>
              </a:rPr>
              <a:t>Erstellen</a:t>
            </a:r>
            <a:r>
              <a:rPr lang="en-US" b="1" dirty="0">
                <a:solidFill>
                  <a:schemeClr val="tx1">
                    <a:lumMod val="75000"/>
                    <a:lumOff val="25000"/>
                  </a:schemeClr>
                </a:solidFill>
                <a:latin typeface="Calibri"/>
              </a:rPr>
              <a:t> und </a:t>
            </a:r>
            <a:r>
              <a:rPr lang="en-US" b="1" dirty="0" err="1">
                <a:solidFill>
                  <a:schemeClr val="tx1">
                    <a:lumMod val="75000"/>
                    <a:lumOff val="25000"/>
                  </a:schemeClr>
                </a:solidFill>
                <a:latin typeface="Calibri"/>
              </a:rPr>
              <a:t>Wiedergeben</a:t>
            </a:r>
            <a:r>
              <a:rPr lang="en-US" b="1" dirty="0">
                <a:solidFill>
                  <a:schemeClr val="tx1">
                    <a:lumMod val="75000"/>
                    <a:lumOff val="25000"/>
                  </a:schemeClr>
                </a:solidFill>
                <a:latin typeface="Calibri"/>
              </a:rPr>
              <a:t> von Multi-</a:t>
            </a:r>
            <a:r>
              <a:rPr lang="en-US" b="1" dirty="0" err="1">
                <a:solidFill>
                  <a:schemeClr val="tx1">
                    <a:lumMod val="75000"/>
                    <a:lumOff val="25000"/>
                  </a:schemeClr>
                </a:solidFill>
                <a:latin typeface="Calibri"/>
              </a:rPr>
              <a:t>Maus</a:t>
            </a:r>
            <a:r>
              <a:rPr lang="en-US" b="1" dirty="0">
                <a:solidFill>
                  <a:schemeClr val="tx1">
                    <a:lumMod val="75000"/>
                    <a:lumOff val="25000"/>
                  </a:schemeClr>
                </a:solidFill>
                <a:latin typeface="Calibri"/>
              </a:rPr>
              <a:t>-</a:t>
            </a:r>
            <a:r>
              <a:rPr lang="en-US" b="1" dirty="0" err="1">
                <a:solidFill>
                  <a:schemeClr val="tx1">
                    <a:lumMod val="75000"/>
                    <a:lumOff val="25000"/>
                  </a:schemeClr>
                </a:solidFill>
                <a:latin typeface="Calibri"/>
              </a:rPr>
              <a:t>Präsentationen</a:t>
            </a:r>
            <a:r>
              <a:rPr lang="en-US" b="1" dirty="0">
                <a:solidFill>
                  <a:schemeClr val="tx1">
                    <a:lumMod val="75000"/>
                    <a:lumOff val="25000"/>
                  </a:schemeClr>
                </a:solidFill>
                <a:latin typeface="Calibri"/>
              </a:rPr>
              <a:t> </a:t>
            </a:r>
            <a:r>
              <a:rPr lang="en-US" b="1" dirty="0" err="1">
                <a:solidFill>
                  <a:schemeClr val="tx1">
                    <a:lumMod val="75000"/>
                    <a:lumOff val="25000"/>
                  </a:schemeClr>
                </a:solidFill>
                <a:latin typeface="Calibri"/>
              </a:rPr>
              <a:t>befinden</a:t>
            </a:r>
            <a:r>
              <a:rPr lang="en-US" b="1" dirty="0">
                <a:solidFill>
                  <a:schemeClr val="tx1">
                    <a:lumMod val="75000"/>
                    <a:lumOff val="25000"/>
                  </a:schemeClr>
                </a:solidFill>
                <a:latin typeface="Calibri"/>
              </a:rPr>
              <a:t> </a:t>
            </a:r>
            <a:r>
              <a:rPr lang="en-US" b="1" dirty="0" err="1">
                <a:solidFill>
                  <a:schemeClr val="tx1">
                    <a:lumMod val="75000"/>
                    <a:lumOff val="25000"/>
                  </a:schemeClr>
                </a:solidFill>
                <a:latin typeface="Calibri"/>
              </a:rPr>
              <a:t>sich</a:t>
            </a:r>
            <a:r>
              <a:rPr lang="en-US" b="1" dirty="0">
                <a:solidFill>
                  <a:schemeClr val="tx1">
                    <a:lumMod val="75000"/>
                    <a:lumOff val="25000"/>
                  </a:schemeClr>
                </a:solidFill>
                <a:latin typeface="Calibri"/>
              </a:rPr>
              <a:t> auf </a:t>
            </a:r>
            <a:r>
              <a:rPr lang="en-US" b="1" dirty="0" err="1">
                <a:solidFill>
                  <a:schemeClr val="tx1">
                    <a:lumMod val="75000"/>
                    <a:lumOff val="25000"/>
                  </a:schemeClr>
                </a:solidFill>
                <a:latin typeface="Calibri"/>
              </a:rPr>
              <a:t>dieser</a:t>
            </a:r>
            <a:r>
              <a:rPr lang="en-US" b="1" dirty="0">
                <a:solidFill>
                  <a:schemeClr val="tx1">
                    <a:lumMod val="75000"/>
                    <a:lumOff val="25000"/>
                  </a:schemeClr>
                </a:solidFill>
                <a:latin typeface="Calibri"/>
              </a:rPr>
              <a:t> </a:t>
            </a:r>
            <a:r>
              <a:rPr lang="en-US" b="1" dirty="0" err="1">
                <a:solidFill>
                  <a:schemeClr val="tx1">
                    <a:lumMod val="75000"/>
                    <a:lumOff val="25000"/>
                  </a:schemeClr>
                </a:solidFill>
                <a:latin typeface="Calibri"/>
              </a:rPr>
              <a:t>Registerkarte</a:t>
            </a:r>
            <a:r>
              <a:rPr lang="en-US" dirty="0">
                <a:solidFill>
                  <a:schemeClr val="tx1">
                    <a:lumMod val="75000"/>
                    <a:lumOff val="25000"/>
                  </a:schemeClr>
                </a:solidFill>
                <a:latin typeface="Calibri"/>
              </a:rPr>
              <a:t>.</a:t>
            </a:r>
          </a:p>
        </p:txBody>
      </p:sp>
      <p:graphicFrame>
        <p:nvGraphicFramePr>
          <p:cNvPr id="9" name="Table 8"/>
          <p:cNvGraphicFramePr>
            <a:graphicFrameLocks noGrp="1"/>
          </p:cNvGraphicFramePr>
          <p:nvPr/>
        </p:nvGraphicFramePr>
        <p:xfrm>
          <a:off x="762000" y="4703763"/>
          <a:ext cx="7620000" cy="1925955"/>
        </p:xfrm>
        <a:graphic>
          <a:graphicData uri="http://schemas.openxmlformats.org/drawingml/2006/table">
            <a:tbl>
              <a:tblPr/>
              <a:tblGrid>
                <a:gridCol w="466725"/>
                <a:gridCol w="715327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rPr>
                        <a:t> </a:t>
                      </a:r>
                      <a:r>
                        <a:rPr kumimoji="0" lang="en-US" sz="1800" b="1" i="0" u="none" strike="noStrike" cap="none" normalizeH="0" baseline="0" dirty="0" smtClean="0">
                          <a:ln>
                            <a:noFill/>
                          </a:ln>
                          <a:solidFill>
                            <a:schemeClr val="tx1"/>
                          </a:solidFill>
                          <a:effectLst/>
                          <a:latin typeface="Calibri" pitchFamily="34" charset="0"/>
                          <a:sym typeface="Wingdings" pitchFamily="2" charset="2"/>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404040"/>
                          </a:solidFill>
                          <a:effectLst/>
                          <a:latin typeface="Calibri" pitchFamily="34" charset="0"/>
                        </a:rPr>
                        <a:t>Es </a:t>
                      </a:r>
                      <a:r>
                        <a:rPr kumimoji="0" lang="en-US" sz="1600" b="0" i="0" u="none" strike="noStrike" cap="none" normalizeH="0" baseline="0" dirty="0" err="1" smtClean="0">
                          <a:ln>
                            <a:noFill/>
                          </a:ln>
                          <a:solidFill>
                            <a:srgbClr val="404040"/>
                          </a:solidFill>
                          <a:effectLst/>
                          <a:latin typeface="Calibri" pitchFamily="34" charset="0"/>
                        </a:rPr>
                        <a:t>wird</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empfohlen</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für</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diese</a:t>
                      </a:r>
                      <a:r>
                        <a:rPr kumimoji="0" lang="en-US" sz="1600" b="0" i="0" u="none" strike="noStrike" cap="none" normalizeH="0" baseline="0" dirty="0" smtClean="0">
                          <a:ln>
                            <a:noFill/>
                          </a:ln>
                          <a:solidFill>
                            <a:srgbClr val="404040"/>
                          </a:solidFill>
                          <a:effectLst/>
                          <a:latin typeface="Calibri" pitchFamily="34" charset="0"/>
                        </a:rPr>
                        <a:t> Tour die </a:t>
                      </a:r>
                      <a:r>
                        <a:rPr kumimoji="0" lang="en-US" sz="1600" b="0" i="0" u="none" strike="noStrike" cap="none" normalizeH="0" baseline="0" dirty="0" err="1" smtClean="0">
                          <a:ln>
                            <a:noFill/>
                          </a:ln>
                          <a:solidFill>
                            <a:srgbClr val="404040"/>
                          </a:solidFill>
                          <a:effectLst/>
                          <a:latin typeface="Calibri" pitchFamily="34" charset="0"/>
                        </a:rPr>
                        <a:t>Normalansicht</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zu</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verwenden</a:t>
                      </a:r>
                      <a:r>
                        <a:rPr kumimoji="0" lang="en-US" sz="1600" b="0" i="0" u="none" strike="noStrike" cap="none" normalizeH="0" baseline="0" dirty="0" smtClean="0">
                          <a:ln>
                            <a:noFill/>
                          </a:ln>
                          <a:solidFill>
                            <a:srgbClr val="404040"/>
                          </a:solidFill>
                          <a:effectLst/>
                          <a:latin typeface="Calibri" pitchFamily="34" charset="0"/>
                        </a:rPr>
                        <a:t>. Die </a:t>
                      </a:r>
                      <a:r>
                        <a:rPr kumimoji="0" lang="en-US" sz="1600" b="0" i="0" u="none" strike="noStrike" cap="none" normalizeH="0" baseline="0" dirty="0" err="1" smtClean="0">
                          <a:ln>
                            <a:noFill/>
                          </a:ln>
                          <a:solidFill>
                            <a:srgbClr val="404040"/>
                          </a:solidFill>
                          <a:effectLst/>
                          <a:latin typeface="Calibri" pitchFamily="34" charset="0"/>
                        </a:rPr>
                        <a:t>meisten</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Folien</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sind</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statisch</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einige</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sind</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jedoch</a:t>
                      </a:r>
                      <a:r>
                        <a:rPr kumimoji="0" lang="en-US" sz="1600" b="0" i="0" u="none" strike="noStrike" cap="none" normalizeH="0" baseline="0" dirty="0" smtClean="0">
                          <a:ln>
                            <a:noFill/>
                          </a:ln>
                          <a:solidFill>
                            <a:srgbClr val="404040"/>
                          </a:solidFill>
                          <a:effectLst/>
                          <a:latin typeface="Calibri" pitchFamily="34" charset="0"/>
                        </a:rPr>
                        <a:t> Multi-</a:t>
                      </a:r>
                      <a:r>
                        <a:rPr kumimoji="0" lang="en-US" sz="1600" b="0" i="0" u="none" strike="noStrike" cap="none" normalizeH="0" baseline="0" dirty="0" err="1" smtClean="0">
                          <a:ln>
                            <a:noFill/>
                          </a:ln>
                          <a:solidFill>
                            <a:srgbClr val="404040"/>
                          </a:solidFill>
                          <a:effectLst/>
                          <a:latin typeface="Calibri" pitchFamily="34" charset="0"/>
                        </a:rPr>
                        <a:t>Maus</a:t>
                      </a:r>
                      <a:r>
                        <a:rPr kumimoji="0" lang="en-US" sz="1600" b="0" i="0" u="none" strike="noStrike" cap="none" normalizeH="0" baseline="0" dirty="0" smtClean="0">
                          <a:ln>
                            <a:noFill/>
                          </a:ln>
                          <a:solidFill>
                            <a:srgbClr val="404040"/>
                          </a:solidFill>
                          <a:effectLst/>
                          <a:latin typeface="Calibri" pitchFamily="34" charset="0"/>
                        </a:rPr>
                        <a:t>-</a:t>
                      </a:r>
                      <a:r>
                        <a:rPr kumimoji="0" lang="en-US" sz="1600" b="0" i="0" u="none" strike="noStrike" cap="none" normalizeH="0" baseline="0" dirty="0" err="1" smtClean="0">
                          <a:ln>
                            <a:noFill/>
                          </a:ln>
                          <a:solidFill>
                            <a:srgbClr val="404040"/>
                          </a:solidFill>
                          <a:effectLst/>
                          <a:latin typeface="Calibri" pitchFamily="34" charset="0"/>
                        </a:rPr>
                        <a:t>Folien</a:t>
                      </a:r>
                      <a:r>
                        <a:rPr kumimoji="0" lang="en-US" sz="1600" b="0" i="0" u="none" strike="noStrike" cap="none" normalizeH="0" baseline="0" dirty="0" smtClean="0">
                          <a:ln>
                            <a:noFill/>
                          </a:ln>
                          <a:solidFill>
                            <a:srgbClr val="404040"/>
                          </a:solidFill>
                          <a:effectLst/>
                          <a:latin typeface="Calibri"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rgbClr val="404040"/>
                          </a:solidFill>
                          <a:effectLst/>
                          <a:latin typeface="Calibri" pitchFamily="34" charset="0"/>
                        </a:rPr>
                        <a:t>Schließen</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Sie</a:t>
                      </a:r>
                      <a:r>
                        <a:rPr kumimoji="0" lang="en-US" sz="1600" b="0" i="0" u="none" strike="noStrike" cap="none" normalizeH="0" baseline="0" dirty="0" smtClean="0">
                          <a:ln>
                            <a:noFill/>
                          </a:ln>
                          <a:solidFill>
                            <a:srgbClr val="404040"/>
                          </a:solidFill>
                          <a:effectLst/>
                          <a:latin typeface="Calibri" pitchFamily="34" charset="0"/>
                        </a:rPr>
                        <a:t> am </a:t>
                      </a:r>
                      <a:r>
                        <a:rPr kumimoji="0" lang="en-US" sz="1600" b="0" i="0" u="none" strike="noStrike" cap="none" normalizeH="0" baseline="0" dirty="0" err="1" smtClean="0">
                          <a:ln>
                            <a:noFill/>
                          </a:ln>
                          <a:solidFill>
                            <a:srgbClr val="404040"/>
                          </a:solidFill>
                          <a:effectLst/>
                          <a:latin typeface="Calibri" pitchFamily="34" charset="0"/>
                        </a:rPr>
                        <a:t>Ende</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der</a:t>
                      </a:r>
                      <a:r>
                        <a:rPr kumimoji="0" lang="en-US" sz="1600" b="0" i="0" u="none" strike="noStrike" cap="none" normalizeH="0" baseline="0" dirty="0" smtClean="0">
                          <a:ln>
                            <a:noFill/>
                          </a:ln>
                          <a:solidFill>
                            <a:srgbClr val="404040"/>
                          </a:solidFill>
                          <a:effectLst/>
                          <a:latin typeface="Calibri" pitchFamily="34" charset="0"/>
                        </a:rPr>
                        <a:t> Tour </a:t>
                      </a:r>
                      <a:r>
                        <a:rPr kumimoji="0" lang="en-US" sz="1600" b="0" i="0" u="none" strike="noStrike" cap="none" normalizeH="0" baseline="0" dirty="0" err="1" smtClean="0">
                          <a:ln>
                            <a:noFill/>
                          </a:ln>
                          <a:solidFill>
                            <a:srgbClr val="404040"/>
                          </a:solidFill>
                          <a:effectLst/>
                          <a:latin typeface="Calibri" pitchFamily="34" charset="0"/>
                        </a:rPr>
                        <a:t>einige</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Mäuse</a:t>
                      </a:r>
                      <a:r>
                        <a:rPr kumimoji="0" lang="en-US" sz="1600" b="0" i="0" u="none" strike="noStrike" cap="none" normalizeH="0" baseline="0" dirty="0" smtClean="0">
                          <a:ln>
                            <a:noFill/>
                          </a:ln>
                          <a:solidFill>
                            <a:srgbClr val="404040"/>
                          </a:solidFill>
                          <a:effectLst/>
                          <a:latin typeface="Calibri" pitchFamily="34" charset="0"/>
                        </a:rPr>
                        <a:t> an </a:t>
                      </a:r>
                      <a:r>
                        <a:rPr kumimoji="0" lang="en-US" sz="1600" b="0" i="0" u="none" strike="noStrike" cap="none" normalizeH="0" baseline="0" dirty="0" err="1" smtClean="0">
                          <a:ln>
                            <a:noFill/>
                          </a:ln>
                          <a:solidFill>
                            <a:srgbClr val="404040"/>
                          </a:solidFill>
                          <a:effectLst/>
                          <a:latin typeface="Calibri" pitchFamily="34" charset="0"/>
                        </a:rPr>
                        <a:t>Ihren</a:t>
                      </a:r>
                      <a:r>
                        <a:rPr kumimoji="0" lang="en-US" sz="1600" b="0" i="0" u="none" strike="noStrike" cap="none" normalizeH="0" baseline="0" dirty="0" smtClean="0">
                          <a:ln>
                            <a:noFill/>
                          </a:ln>
                          <a:solidFill>
                            <a:srgbClr val="404040"/>
                          </a:solidFill>
                          <a:effectLst/>
                          <a:latin typeface="Calibri" pitchFamily="34" charset="0"/>
                        </a:rPr>
                        <a:t> Computer an, und </a:t>
                      </a:r>
                      <a:r>
                        <a:rPr kumimoji="0" lang="en-US" sz="1600" b="0" i="0" u="none" strike="noStrike" cap="none" normalizeH="0" baseline="0" dirty="0" err="1" smtClean="0">
                          <a:ln>
                            <a:noFill/>
                          </a:ln>
                          <a:solidFill>
                            <a:srgbClr val="404040"/>
                          </a:solidFill>
                          <a:effectLst/>
                          <a:latin typeface="Calibri" pitchFamily="34" charset="0"/>
                        </a:rPr>
                        <a:t>klicken</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Sie</a:t>
                      </a:r>
                      <a:r>
                        <a:rPr kumimoji="0" lang="en-US" sz="1600" b="0" i="0" u="none" strike="noStrike" cap="none" normalizeH="0" baseline="0" dirty="0" smtClean="0">
                          <a:ln>
                            <a:noFill/>
                          </a:ln>
                          <a:solidFill>
                            <a:srgbClr val="404040"/>
                          </a:solidFill>
                          <a:effectLst/>
                          <a:latin typeface="Calibri" pitchFamily="34" charset="0"/>
                        </a:rPr>
                        <a:t> auf </a:t>
                      </a:r>
                      <a:r>
                        <a:rPr kumimoji="0" lang="en-US" sz="1600" b="1" i="0" u="none" strike="noStrike" cap="none" normalizeH="0" baseline="0" dirty="0" err="1" smtClean="0">
                          <a:ln>
                            <a:noFill/>
                          </a:ln>
                          <a:solidFill>
                            <a:srgbClr val="404040"/>
                          </a:solidFill>
                          <a:effectLst/>
                          <a:latin typeface="Calibri" pitchFamily="34" charset="0"/>
                        </a:rPr>
                        <a:t>Bildschirmpräsentation</a:t>
                      </a:r>
                      <a:r>
                        <a:rPr kumimoji="0" lang="en-US" sz="1600" b="1" i="0" u="none" strike="noStrike" cap="none" normalizeH="0" baseline="0" dirty="0" smtClean="0">
                          <a:ln>
                            <a:noFill/>
                          </a:ln>
                          <a:solidFill>
                            <a:srgbClr val="404040"/>
                          </a:solidFill>
                          <a:effectLst/>
                          <a:latin typeface="Calibri" pitchFamily="34" charset="0"/>
                        </a:rPr>
                        <a:t> </a:t>
                      </a:r>
                      <a:r>
                        <a:rPr kumimoji="0" lang="en-US" sz="1600" b="1" i="0" u="none" strike="noStrike" cap="none" normalizeH="0" baseline="0" dirty="0" err="1" smtClean="0">
                          <a:ln>
                            <a:noFill/>
                          </a:ln>
                          <a:solidFill>
                            <a:srgbClr val="404040"/>
                          </a:solidFill>
                          <a:effectLst/>
                          <a:latin typeface="Calibri" pitchFamily="34" charset="0"/>
                        </a:rPr>
                        <a:t>wiedergeben</a:t>
                      </a:r>
                      <a:r>
                        <a:rPr kumimoji="0" lang="en-US" sz="1600" b="0" i="0" u="none" strike="noStrike" cap="none" normalizeH="0" baseline="0" dirty="0" smtClean="0">
                          <a:ln>
                            <a:noFill/>
                          </a:ln>
                          <a:solidFill>
                            <a:srgbClr val="404040"/>
                          </a:solidFill>
                          <a:effectLst/>
                          <a:latin typeface="Calibri" pitchFamily="34" charset="0"/>
                        </a:rPr>
                        <a:t>, um Mouse Mischief </a:t>
                      </a:r>
                      <a:r>
                        <a:rPr kumimoji="0" lang="en-US" sz="1600" b="0" i="0" u="none" strike="noStrike" cap="none" normalizeH="0" baseline="0" dirty="0" err="1" smtClean="0">
                          <a:ln>
                            <a:noFill/>
                          </a:ln>
                          <a:solidFill>
                            <a:srgbClr val="404040"/>
                          </a:solidFill>
                          <a:effectLst/>
                          <a:latin typeface="Calibri" pitchFamily="34" charset="0"/>
                        </a:rPr>
                        <a:t>zu</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erkunden</a:t>
                      </a:r>
                      <a:r>
                        <a:rPr kumimoji="0" lang="en-US" sz="1600" b="0" i="0" u="none" strike="noStrike" cap="none" normalizeH="0" baseline="0" dirty="0" smtClean="0">
                          <a:ln>
                            <a:noFill/>
                          </a:ln>
                          <a:solidFill>
                            <a:srgbClr val="404040"/>
                          </a:solidFill>
                          <a:effectLst/>
                          <a:latin typeface="Calibri" pitchFamily="34" charset="0"/>
                        </a:rPr>
                        <a:t> und </a:t>
                      </a:r>
                      <a:r>
                        <a:rPr kumimoji="0" lang="en-US" sz="1600" b="0" i="0" u="none" strike="noStrike" cap="none" normalizeH="0" baseline="0" dirty="0" err="1" smtClean="0">
                          <a:ln>
                            <a:noFill/>
                          </a:ln>
                          <a:solidFill>
                            <a:srgbClr val="404040"/>
                          </a:solidFill>
                          <a:effectLst/>
                          <a:latin typeface="Calibri" pitchFamily="34" charset="0"/>
                        </a:rPr>
                        <a:t>eigene</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Folien</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zu</a:t>
                      </a:r>
                      <a:r>
                        <a:rPr kumimoji="0" lang="en-US" sz="1600" b="0" i="0" u="none" strike="noStrike" cap="none" normalizeH="0" baseline="0" dirty="0" smtClean="0">
                          <a:ln>
                            <a:noFill/>
                          </a:ln>
                          <a:solidFill>
                            <a:srgbClr val="404040"/>
                          </a:solidFill>
                          <a:effectLst/>
                          <a:latin typeface="Calibri" pitchFamily="34" charset="0"/>
                        </a:rPr>
                        <a:t> </a:t>
                      </a:r>
                      <a:r>
                        <a:rPr kumimoji="0" lang="en-US" sz="1600" b="0" i="0" u="none" strike="noStrike" cap="none" normalizeH="0" baseline="0" dirty="0" err="1" smtClean="0">
                          <a:ln>
                            <a:noFill/>
                          </a:ln>
                          <a:solidFill>
                            <a:srgbClr val="404040"/>
                          </a:solidFill>
                          <a:effectLst/>
                          <a:latin typeface="Calibri" pitchFamily="34" charset="0"/>
                        </a:rPr>
                        <a:t>erstellen</a:t>
                      </a:r>
                      <a:r>
                        <a:rPr kumimoji="0" lang="en-US" sz="1600" b="0" i="0" u="none" strike="noStrike" cap="none" normalizeH="0" baseline="0" dirty="0" smtClean="0">
                          <a:ln>
                            <a:noFill/>
                          </a:ln>
                          <a:solidFill>
                            <a:srgbClr val="404040"/>
                          </a:solidFill>
                          <a:effectLst/>
                          <a:latin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400" b="0" i="0" u="none" strike="noStrike" cap="none" normalizeH="0" baseline="0" smtClean="0">
                        <a:ln>
                          <a:noFill/>
                        </a:ln>
                        <a:solidFill>
                          <a:srgbClr val="40404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46225"/>
            <a:ext cx="8229600" cy="1676400"/>
          </a:xfrm>
        </p:spPr>
        <p:txBody>
          <a:bodyPr>
            <a:normAutofit/>
          </a:bodyPr>
          <a:lstStyle/>
          <a:p>
            <a:pPr marL="0" indent="0">
              <a:buFont typeface="Wingdings" pitchFamily="2" charset="2"/>
              <a:buNone/>
            </a:pPr>
            <a:r>
              <a:rPr lang="en-US" sz="2800" dirty="0" err="1" smtClean="0">
                <a:solidFill>
                  <a:srgbClr val="404040"/>
                </a:solidFill>
              </a:rPr>
              <a:t>Nachdem</a:t>
            </a:r>
            <a:r>
              <a:rPr lang="en-US" sz="2800" dirty="0" smtClean="0">
                <a:solidFill>
                  <a:srgbClr val="404040"/>
                </a:solidFill>
              </a:rPr>
              <a:t> </a:t>
            </a:r>
            <a:r>
              <a:rPr lang="en-US" sz="2800" dirty="0" err="1" smtClean="0">
                <a:solidFill>
                  <a:srgbClr val="404040"/>
                </a:solidFill>
              </a:rPr>
              <a:t>Sie</a:t>
            </a:r>
            <a:r>
              <a:rPr lang="en-US" sz="2800" dirty="0" smtClean="0">
                <a:solidFill>
                  <a:srgbClr val="404040"/>
                </a:solidFill>
              </a:rPr>
              <a:t> </a:t>
            </a:r>
            <a:r>
              <a:rPr lang="en-US" sz="2800" dirty="0" err="1" smtClean="0">
                <a:solidFill>
                  <a:srgbClr val="404040"/>
                </a:solidFill>
              </a:rPr>
              <a:t>jetzt</a:t>
            </a:r>
            <a:r>
              <a:rPr lang="en-US" sz="2800" dirty="0" smtClean="0">
                <a:solidFill>
                  <a:srgbClr val="404040"/>
                </a:solidFill>
              </a:rPr>
              <a:t> </a:t>
            </a:r>
            <a:r>
              <a:rPr lang="en-US" sz="2800" dirty="0" err="1" smtClean="0">
                <a:solidFill>
                  <a:srgbClr val="404040"/>
                </a:solidFill>
              </a:rPr>
              <a:t>gesehen</a:t>
            </a:r>
            <a:r>
              <a:rPr lang="en-US" sz="2800" dirty="0" smtClean="0">
                <a:solidFill>
                  <a:srgbClr val="404040"/>
                </a:solidFill>
              </a:rPr>
              <a:t> </a:t>
            </a:r>
            <a:r>
              <a:rPr lang="en-US" sz="2800" dirty="0" err="1" smtClean="0">
                <a:solidFill>
                  <a:srgbClr val="404040"/>
                </a:solidFill>
              </a:rPr>
              <a:t>haben</a:t>
            </a:r>
            <a:r>
              <a:rPr lang="en-US" sz="2800" dirty="0" smtClean="0">
                <a:solidFill>
                  <a:srgbClr val="404040"/>
                </a:solidFill>
              </a:rPr>
              <a:t>, was </a:t>
            </a:r>
            <a:r>
              <a:rPr lang="en-US" sz="2800" dirty="0" err="1" smtClean="0">
                <a:solidFill>
                  <a:srgbClr val="404040"/>
                </a:solidFill>
              </a:rPr>
              <a:t>Sie</a:t>
            </a:r>
            <a:r>
              <a:rPr lang="en-US" sz="2800" dirty="0" smtClean="0">
                <a:solidFill>
                  <a:srgbClr val="404040"/>
                </a:solidFill>
              </a:rPr>
              <a:t> </a:t>
            </a:r>
            <a:r>
              <a:rPr lang="en-US" sz="2800" dirty="0" err="1" smtClean="0">
                <a:solidFill>
                  <a:srgbClr val="404040"/>
                </a:solidFill>
              </a:rPr>
              <a:t>mithilfe</a:t>
            </a:r>
            <a:r>
              <a:rPr lang="en-US" sz="2800" dirty="0" smtClean="0">
                <a:solidFill>
                  <a:srgbClr val="404040"/>
                </a:solidFill>
              </a:rPr>
              <a:t> </a:t>
            </a:r>
            <a:r>
              <a:rPr lang="en-US" sz="2800" dirty="0" err="1" smtClean="0">
                <a:solidFill>
                  <a:srgbClr val="404040"/>
                </a:solidFill>
              </a:rPr>
              <a:t>der</a:t>
            </a:r>
            <a:r>
              <a:rPr lang="en-US" sz="2800" dirty="0" smtClean="0">
                <a:solidFill>
                  <a:srgbClr val="404040"/>
                </a:solidFill>
              </a:rPr>
              <a:t> </a:t>
            </a:r>
            <a:r>
              <a:rPr lang="en-US" sz="2800" dirty="0" err="1" smtClean="0">
                <a:solidFill>
                  <a:srgbClr val="404040"/>
                </a:solidFill>
              </a:rPr>
              <a:t>Registerkarte</a:t>
            </a:r>
            <a:r>
              <a:rPr lang="en-US" sz="2800" dirty="0" smtClean="0">
                <a:solidFill>
                  <a:srgbClr val="404040"/>
                </a:solidFill>
              </a:rPr>
              <a:t> Multi-</a:t>
            </a:r>
            <a:r>
              <a:rPr lang="en-US" sz="2800" dirty="0" err="1" smtClean="0">
                <a:solidFill>
                  <a:srgbClr val="404040"/>
                </a:solidFill>
              </a:rPr>
              <a:t>Maus</a:t>
            </a:r>
            <a:r>
              <a:rPr lang="en-US" sz="2800" dirty="0" smtClean="0">
                <a:solidFill>
                  <a:srgbClr val="404040"/>
                </a:solidFill>
              </a:rPr>
              <a:t> </a:t>
            </a:r>
            <a:r>
              <a:rPr lang="en-US" sz="2800" dirty="0" err="1" smtClean="0">
                <a:solidFill>
                  <a:srgbClr val="404040"/>
                </a:solidFill>
              </a:rPr>
              <a:t>erstellen</a:t>
            </a:r>
            <a:r>
              <a:rPr lang="en-US" sz="2800" dirty="0" smtClean="0">
                <a:solidFill>
                  <a:srgbClr val="404040"/>
                </a:solidFill>
              </a:rPr>
              <a:t> </a:t>
            </a:r>
            <a:r>
              <a:rPr lang="en-US" sz="2800" dirty="0" err="1" smtClean="0">
                <a:solidFill>
                  <a:srgbClr val="404040"/>
                </a:solidFill>
              </a:rPr>
              <a:t>können</a:t>
            </a:r>
            <a:r>
              <a:rPr lang="en-US" sz="2800" dirty="0" smtClean="0">
                <a:solidFill>
                  <a:srgbClr val="404040"/>
                </a:solidFill>
              </a:rPr>
              <a:t>, </a:t>
            </a:r>
            <a:r>
              <a:rPr lang="en-US" sz="2800" dirty="0" err="1" smtClean="0">
                <a:solidFill>
                  <a:srgbClr val="404040"/>
                </a:solidFill>
              </a:rPr>
              <a:t>ist</a:t>
            </a:r>
            <a:r>
              <a:rPr lang="en-US" sz="2800" dirty="0" smtClean="0">
                <a:solidFill>
                  <a:srgbClr val="404040"/>
                </a:solidFill>
              </a:rPr>
              <a:t> </a:t>
            </a:r>
            <a:r>
              <a:rPr lang="en-US" sz="2800" dirty="0" err="1" smtClean="0">
                <a:solidFill>
                  <a:srgbClr val="404040"/>
                </a:solidFill>
              </a:rPr>
              <a:t>es</a:t>
            </a:r>
            <a:r>
              <a:rPr lang="en-US" sz="2800" dirty="0" smtClean="0">
                <a:solidFill>
                  <a:srgbClr val="404040"/>
                </a:solidFill>
              </a:rPr>
              <a:t> </a:t>
            </a:r>
            <a:r>
              <a:rPr lang="en-US" sz="2800" dirty="0" err="1" smtClean="0">
                <a:solidFill>
                  <a:srgbClr val="404040"/>
                </a:solidFill>
              </a:rPr>
              <a:t>Zeit</a:t>
            </a:r>
            <a:r>
              <a:rPr lang="en-US" sz="2800" dirty="0" smtClean="0">
                <a:solidFill>
                  <a:srgbClr val="404040"/>
                </a:solidFill>
              </a:rPr>
              <a:t>, Mouse Mischief </a:t>
            </a:r>
            <a:r>
              <a:rPr lang="en-US" sz="2800" dirty="0" err="1" smtClean="0">
                <a:solidFill>
                  <a:srgbClr val="404040"/>
                </a:solidFill>
              </a:rPr>
              <a:t>zu</a:t>
            </a:r>
            <a:r>
              <a:rPr lang="en-US" sz="2800" dirty="0" smtClean="0">
                <a:solidFill>
                  <a:srgbClr val="404040"/>
                </a:solidFill>
              </a:rPr>
              <a:t> </a:t>
            </a:r>
            <a:r>
              <a:rPr lang="en-US" sz="2800" dirty="0" err="1" smtClean="0">
                <a:solidFill>
                  <a:srgbClr val="404040"/>
                </a:solidFill>
              </a:rPr>
              <a:t>erkunden</a:t>
            </a:r>
            <a:r>
              <a:rPr lang="en-US" sz="2800" dirty="0" smtClean="0">
                <a:solidFill>
                  <a:srgbClr val="404040"/>
                </a:solidFill>
              </a:rPr>
              <a:t>…</a:t>
            </a:r>
          </a:p>
        </p:txBody>
      </p:sp>
      <p:sp>
        <p:nvSpPr>
          <p:cNvPr id="4" name="TextBox 3"/>
          <p:cNvSpPr txBox="1"/>
          <p:nvPr/>
        </p:nvSpPr>
        <p:spPr>
          <a:xfrm>
            <a:off x="457200" y="2874526"/>
            <a:ext cx="4191000" cy="3754874"/>
          </a:xfrm>
          <a:prstGeom prst="rect">
            <a:avLst/>
          </a:prstGeom>
          <a:noFill/>
        </p:spPr>
        <p:txBody>
          <a:bodyPr wrap="square">
            <a:spAutoFit/>
          </a:bodyPr>
          <a:lstStyle/>
          <a:p>
            <a:pPr marL="346075" indent="-346075">
              <a:buFont typeface="Arial" charset="0"/>
              <a:buChar char="•"/>
            </a:pPr>
            <a:endParaRPr lang="en-US" sz="1700" dirty="0">
              <a:latin typeface="Calibri" pitchFamily="34" charset="0"/>
            </a:endParaRPr>
          </a:p>
          <a:p>
            <a:pPr marL="346075" indent="-346075">
              <a:buClr>
                <a:srgbClr val="404040"/>
              </a:buClr>
              <a:buFont typeface="Arial" charset="0"/>
              <a:buChar char="•"/>
            </a:pPr>
            <a:r>
              <a:rPr lang="en-US" sz="1700" dirty="0" err="1">
                <a:solidFill>
                  <a:srgbClr val="404040"/>
                </a:solidFill>
                <a:latin typeface="Calibri" pitchFamily="34" charset="0"/>
              </a:rPr>
              <a:t>Schließen</a:t>
            </a:r>
            <a:r>
              <a:rPr lang="en-US" sz="1700" dirty="0">
                <a:solidFill>
                  <a:srgbClr val="404040"/>
                </a:solidFill>
                <a:latin typeface="Calibri" pitchFamily="34" charset="0"/>
              </a:rPr>
              <a:t> </a:t>
            </a:r>
            <a:r>
              <a:rPr lang="en-US" sz="1700" dirty="0" err="1">
                <a:solidFill>
                  <a:srgbClr val="404040"/>
                </a:solidFill>
                <a:latin typeface="Calibri" pitchFamily="34" charset="0"/>
              </a:rPr>
              <a:t>Sie</a:t>
            </a:r>
            <a:r>
              <a:rPr lang="en-US" sz="1700" dirty="0">
                <a:solidFill>
                  <a:srgbClr val="404040"/>
                </a:solidFill>
                <a:latin typeface="Calibri" pitchFamily="34" charset="0"/>
              </a:rPr>
              <a:t> </a:t>
            </a:r>
            <a:r>
              <a:rPr lang="en-US" sz="1700" dirty="0" err="1">
                <a:solidFill>
                  <a:srgbClr val="404040"/>
                </a:solidFill>
                <a:latin typeface="Calibri" pitchFamily="34" charset="0"/>
              </a:rPr>
              <a:t>einige</a:t>
            </a:r>
            <a:r>
              <a:rPr lang="en-US" sz="1700" dirty="0">
                <a:solidFill>
                  <a:srgbClr val="404040"/>
                </a:solidFill>
                <a:latin typeface="Calibri" pitchFamily="34" charset="0"/>
              </a:rPr>
              <a:t> </a:t>
            </a:r>
            <a:r>
              <a:rPr lang="en-US" sz="1700" dirty="0" err="1">
                <a:solidFill>
                  <a:srgbClr val="404040"/>
                </a:solidFill>
                <a:latin typeface="Calibri" pitchFamily="34" charset="0"/>
              </a:rPr>
              <a:t>Mäuse</a:t>
            </a:r>
            <a:r>
              <a:rPr lang="en-US" sz="1700" dirty="0">
                <a:solidFill>
                  <a:srgbClr val="404040"/>
                </a:solidFill>
                <a:latin typeface="Calibri" pitchFamily="34" charset="0"/>
              </a:rPr>
              <a:t> an </a:t>
            </a:r>
            <a:r>
              <a:rPr lang="en-US" sz="1700" dirty="0" err="1">
                <a:solidFill>
                  <a:srgbClr val="404040"/>
                </a:solidFill>
                <a:latin typeface="Calibri" pitchFamily="34" charset="0"/>
              </a:rPr>
              <a:t>Ihren</a:t>
            </a:r>
            <a:r>
              <a:rPr lang="en-US" sz="1700" dirty="0">
                <a:solidFill>
                  <a:srgbClr val="404040"/>
                </a:solidFill>
                <a:latin typeface="Calibri" pitchFamily="34" charset="0"/>
              </a:rPr>
              <a:t> Computer an, und </a:t>
            </a:r>
            <a:r>
              <a:rPr lang="en-US" sz="1700" dirty="0" err="1">
                <a:solidFill>
                  <a:srgbClr val="404040"/>
                </a:solidFill>
                <a:latin typeface="Calibri" pitchFamily="34" charset="0"/>
              </a:rPr>
              <a:t>klicken</a:t>
            </a:r>
            <a:r>
              <a:rPr lang="en-US" sz="1700" dirty="0">
                <a:solidFill>
                  <a:srgbClr val="404040"/>
                </a:solidFill>
                <a:latin typeface="Calibri" pitchFamily="34" charset="0"/>
              </a:rPr>
              <a:t> </a:t>
            </a:r>
            <a:r>
              <a:rPr lang="en-US" sz="1700" dirty="0" err="1">
                <a:solidFill>
                  <a:srgbClr val="404040"/>
                </a:solidFill>
                <a:latin typeface="Calibri" pitchFamily="34" charset="0"/>
              </a:rPr>
              <a:t>Sie</a:t>
            </a:r>
            <a:r>
              <a:rPr lang="en-US" sz="1700" dirty="0">
                <a:solidFill>
                  <a:srgbClr val="404040"/>
                </a:solidFill>
                <a:latin typeface="Calibri" pitchFamily="34" charset="0"/>
              </a:rPr>
              <a:t> </a:t>
            </a:r>
            <a:r>
              <a:rPr lang="en-US" sz="1700" dirty="0" err="1">
                <a:solidFill>
                  <a:srgbClr val="404040"/>
                </a:solidFill>
                <a:latin typeface="Calibri" pitchFamily="34" charset="0"/>
              </a:rPr>
              <a:t>anschließend</a:t>
            </a:r>
            <a:r>
              <a:rPr lang="en-US" sz="1700" dirty="0">
                <a:solidFill>
                  <a:srgbClr val="404040"/>
                </a:solidFill>
                <a:latin typeface="Calibri" pitchFamily="34" charset="0"/>
              </a:rPr>
              <a:t> auf </a:t>
            </a:r>
            <a:r>
              <a:rPr lang="en-US" sz="1700" b="1" dirty="0" err="1">
                <a:solidFill>
                  <a:srgbClr val="404040"/>
                </a:solidFill>
                <a:latin typeface="Calibri" pitchFamily="34" charset="0"/>
              </a:rPr>
              <a:t>Bildschirmpräsentation</a:t>
            </a:r>
            <a:r>
              <a:rPr lang="en-US" sz="1700" b="1" dirty="0">
                <a:solidFill>
                  <a:srgbClr val="404040"/>
                </a:solidFill>
                <a:latin typeface="Calibri" pitchFamily="34" charset="0"/>
              </a:rPr>
              <a:t> </a:t>
            </a:r>
            <a:r>
              <a:rPr lang="en-US" sz="1700" b="1" dirty="0" err="1">
                <a:solidFill>
                  <a:srgbClr val="404040"/>
                </a:solidFill>
                <a:latin typeface="Calibri" pitchFamily="34" charset="0"/>
              </a:rPr>
              <a:t>wiedergeben</a:t>
            </a:r>
            <a:r>
              <a:rPr lang="en-US" sz="1700" dirty="0">
                <a:solidFill>
                  <a:srgbClr val="404040"/>
                </a:solidFill>
                <a:latin typeface="Calibri" pitchFamily="34" charset="0"/>
              </a:rPr>
              <a:t>, um </a:t>
            </a:r>
            <a:r>
              <a:rPr lang="en-US" sz="1700" dirty="0" err="1">
                <a:solidFill>
                  <a:srgbClr val="404040"/>
                </a:solidFill>
                <a:latin typeface="Calibri" pitchFamily="34" charset="0"/>
              </a:rPr>
              <a:t>zu</a:t>
            </a:r>
            <a:r>
              <a:rPr lang="en-US" sz="1700" dirty="0">
                <a:solidFill>
                  <a:srgbClr val="404040"/>
                </a:solidFill>
                <a:latin typeface="Calibri" pitchFamily="34" charset="0"/>
              </a:rPr>
              <a:t> </a:t>
            </a:r>
            <a:r>
              <a:rPr lang="en-US" sz="1700" dirty="0" err="1">
                <a:solidFill>
                  <a:srgbClr val="404040"/>
                </a:solidFill>
                <a:latin typeface="Calibri" pitchFamily="34" charset="0"/>
              </a:rPr>
              <a:t>sehen</a:t>
            </a:r>
            <a:r>
              <a:rPr lang="en-US" sz="1700" dirty="0">
                <a:solidFill>
                  <a:srgbClr val="404040"/>
                </a:solidFill>
                <a:latin typeface="Calibri" pitchFamily="34" charset="0"/>
              </a:rPr>
              <a:t>, </a:t>
            </a:r>
            <a:r>
              <a:rPr lang="en-US" sz="1700" dirty="0" err="1">
                <a:solidFill>
                  <a:srgbClr val="404040"/>
                </a:solidFill>
                <a:latin typeface="Calibri" pitchFamily="34" charset="0"/>
              </a:rPr>
              <a:t>wie</a:t>
            </a:r>
            <a:r>
              <a:rPr lang="en-US" sz="1700" dirty="0">
                <a:solidFill>
                  <a:srgbClr val="404040"/>
                </a:solidFill>
                <a:latin typeface="Calibri" pitchFamily="34" charset="0"/>
              </a:rPr>
              <a:t> die Multi-</a:t>
            </a:r>
            <a:r>
              <a:rPr lang="en-US" sz="1700" dirty="0" err="1">
                <a:solidFill>
                  <a:srgbClr val="404040"/>
                </a:solidFill>
                <a:latin typeface="Calibri" pitchFamily="34" charset="0"/>
              </a:rPr>
              <a:t>Maus</a:t>
            </a:r>
            <a:r>
              <a:rPr lang="en-US" sz="1700" dirty="0">
                <a:solidFill>
                  <a:srgbClr val="404040"/>
                </a:solidFill>
                <a:latin typeface="Calibri" pitchFamily="34" charset="0"/>
              </a:rPr>
              <a:t>-Features </a:t>
            </a:r>
            <a:r>
              <a:rPr lang="en-US" sz="1700" dirty="0" err="1">
                <a:solidFill>
                  <a:srgbClr val="404040"/>
                </a:solidFill>
                <a:latin typeface="Calibri" pitchFamily="34" charset="0"/>
              </a:rPr>
              <a:t>funktionieren</a:t>
            </a:r>
            <a:r>
              <a:rPr lang="en-US" sz="1700" dirty="0">
                <a:solidFill>
                  <a:srgbClr val="404040"/>
                </a:solidFill>
                <a:latin typeface="Calibri" pitchFamily="34" charset="0"/>
              </a:rPr>
              <a:t>.</a:t>
            </a:r>
          </a:p>
          <a:p>
            <a:pPr marL="346075" indent="-346075">
              <a:buFont typeface="Arial" charset="0"/>
              <a:buChar char="•"/>
            </a:pPr>
            <a:endParaRPr lang="en-US" sz="1700" dirty="0">
              <a:solidFill>
                <a:srgbClr val="000000"/>
              </a:solidFill>
              <a:latin typeface="Calibri" pitchFamily="34" charset="0"/>
            </a:endParaRPr>
          </a:p>
          <a:p>
            <a:pPr marL="346075" indent="-346075">
              <a:buClr>
                <a:srgbClr val="404040"/>
              </a:buClr>
              <a:buFont typeface="Arial" charset="0"/>
              <a:buChar char="•"/>
            </a:pPr>
            <a:r>
              <a:rPr lang="en-US" sz="1700" dirty="0" err="1">
                <a:solidFill>
                  <a:srgbClr val="404040"/>
                </a:solidFill>
                <a:latin typeface="Calibri" pitchFamily="34" charset="0"/>
              </a:rPr>
              <a:t>Erstellen</a:t>
            </a:r>
            <a:r>
              <a:rPr lang="en-US" sz="1700" dirty="0">
                <a:solidFill>
                  <a:srgbClr val="404040"/>
                </a:solidFill>
                <a:latin typeface="Calibri" pitchFamily="34" charset="0"/>
              </a:rPr>
              <a:t> </a:t>
            </a:r>
            <a:r>
              <a:rPr lang="en-US" sz="1700" dirty="0" err="1">
                <a:solidFill>
                  <a:srgbClr val="404040"/>
                </a:solidFill>
                <a:latin typeface="Calibri" pitchFamily="34" charset="0"/>
              </a:rPr>
              <a:t>Sie</a:t>
            </a:r>
            <a:r>
              <a:rPr lang="en-US" sz="1700" dirty="0">
                <a:solidFill>
                  <a:srgbClr val="404040"/>
                </a:solidFill>
                <a:latin typeface="Calibri" pitchFamily="34" charset="0"/>
              </a:rPr>
              <a:t> </a:t>
            </a:r>
            <a:r>
              <a:rPr lang="en-US" sz="1700" dirty="0" err="1">
                <a:solidFill>
                  <a:srgbClr val="404040"/>
                </a:solidFill>
                <a:latin typeface="Calibri" pitchFamily="34" charset="0"/>
              </a:rPr>
              <a:t>eigene</a:t>
            </a:r>
            <a:r>
              <a:rPr lang="en-US" sz="1700" dirty="0">
                <a:solidFill>
                  <a:srgbClr val="404040"/>
                </a:solidFill>
                <a:latin typeface="Calibri" pitchFamily="34" charset="0"/>
              </a:rPr>
              <a:t> </a:t>
            </a:r>
            <a:r>
              <a:rPr lang="en-US" sz="1700" dirty="0" err="1">
                <a:solidFill>
                  <a:srgbClr val="404040"/>
                </a:solidFill>
                <a:latin typeface="Calibri" pitchFamily="34" charset="0"/>
              </a:rPr>
              <a:t>interaktive</a:t>
            </a:r>
            <a:r>
              <a:rPr lang="en-US" sz="1700" dirty="0">
                <a:solidFill>
                  <a:srgbClr val="404040"/>
                </a:solidFill>
                <a:latin typeface="Calibri" pitchFamily="34" charset="0"/>
              </a:rPr>
              <a:t> </a:t>
            </a:r>
            <a:r>
              <a:rPr lang="en-US" sz="1700" dirty="0" err="1">
                <a:solidFill>
                  <a:srgbClr val="404040"/>
                </a:solidFill>
                <a:latin typeface="Calibri" pitchFamily="34" charset="0"/>
              </a:rPr>
              <a:t>Folien</a:t>
            </a:r>
            <a:r>
              <a:rPr lang="en-US" sz="1700" dirty="0">
                <a:solidFill>
                  <a:srgbClr val="404040"/>
                </a:solidFill>
                <a:latin typeface="Calibri" pitchFamily="34" charset="0"/>
              </a:rPr>
              <a:t> </a:t>
            </a:r>
            <a:r>
              <a:rPr lang="en-US" sz="1700" dirty="0" err="1">
                <a:solidFill>
                  <a:srgbClr val="404040"/>
                </a:solidFill>
                <a:latin typeface="Calibri" pitchFamily="34" charset="0"/>
              </a:rPr>
              <a:t>mithilfe</a:t>
            </a:r>
            <a:r>
              <a:rPr lang="en-US" sz="1700" dirty="0">
                <a:solidFill>
                  <a:srgbClr val="404040"/>
                </a:solidFill>
                <a:latin typeface="Calibri" pitchFamily="34" charset="0"/>
              </a:rPr>
              <a:t> </a:t>
            </a:r>
            <a:r>
              <a:rPr lang="en-US" sz="1700" dirty="0" err="1">
                <a:solidFill>
                  <a:srgbClr val="404040"/>
                </a:solidFill>
                <a:latin typeface="Calibri" pitchFamily="34" charset="0"/>
              </a:rPr>
              <a:t>der</a:t>
            </a:r>
            <a:r>
              <a:rPr lang="en-US" sz="1700" dirty="0">
                <a:solidFill>
                  <a:srgbClr val="404040"/>
                </a:solidFill>
                <a:latin typeface="Calibri" pitchFamily="34" charset="0"/>
              </a:rPr>
              <a:t> </a:t>
            </a:r>
            <a:r>
              <a:rPr lang="en-US" sz="1700" dirty="0" err="1">
                <a:solidFill>
                  <a:srgbClr val="404040"/>
                </a:solidFill>
                <a:latin typeface="Calibri" pitchFamily="34" charset="0"/>
              </a:rPr>
              <a:t>Schaltflächen</a:t>
            </a:r>
            <a:r>
              <a:rPr lang="en-US" sz="1700" dirty="0">
                <a:solidFill>
                  <a:srgbClr val="404040"/>
                </a:solidFill>
                <a:latin typeface="Calibri" pitchFamily="34" charset="0"/>
              </a:rPr>
              <a:t> auf </a:t>
            </a:r>
            <a:r>
              <a:rPr lang="en-US" sz="1700" dirty="0" err="1">
                <a:solidFill>
                  <a:srgbClr val="404040"/>
                </a:solidFill>
                <a:latin typeface="Calibri" pitchFamily="34" charset="0"/>
              </a:rPr>
              <a:t>der</a:t>
            </a:r>
            <a:r>
              <a:rPr lang="en-US" sz="1700" dirty="0">
                <a:solidFill>
                  <a:srgbClr val="404040"/>
                </a:solidFill>
                <a:latin typeface="Calibri" pitchFamily="34" charset="0"/>
              </a:rPr>
              <a:t> </a:t>
            </a:r>
            <a:r>
              <a:rPr lang="en-US" sz="1700" dirty="0" err="1">
                <a:solidFill>
                  <a:srgbClr val="404040"/>
                </a:solidFill>
                <a:latin typeface="Calibri" pitchFamily="34" charset="0"/>
              </a:rPr>
              <a:t>Registerkarte</a:t>
            </a:r>
            <a:r>
              <a:rPr lang="en-US" sz="1700" dirty="0">
                <a:solidFill>
                  <a:srgbClr val="404040"/>
                </a:solidFill>
                <a:latin typeface="Calibri" pitchFamily="34" charset="0"/>
              </a:rPr>
              <a:t> Multi-</a:t>
            </a:r>
            <a:r>
              <a:rPr lang="en-US" sz="1700" dirty="0" err="1">
                <a:solidFill>
                  <a:srgbClr val="404040"/>
                </a:solidFill>
                <a:latin typeface="Calibri" pitchFamily="34" charset="0"/>
              </a:rPr>
              <a:t>Maus</a:t>
            </a:r>
            <a:r>
              <a:rPr lang="en-US" sz="1700" dirty="0">
                <a:solidFill>
                  <a:srgbClr val="404040"/>
                </a:solidFill>
                <a:latin typeface="Calibri" pitchFamily="34" charset="0"/>
              </a:rPr>
              <a:t>.</a:t>
            </a:r>
          </a:p>
          <a:p>
            <a:pPr marL="346075" indent="-346075">
              <a:buFont typeface="Arial" charset="0"/>
              <a:buChar char="•"/>
            </a:pPr>
            <a:endParaRPr lang="en-US" sz="1700" dirty="0">
              <a:solidFill>
                <a:srgbClr val="000000"/>
              </a:solidFill>
              <a:latin typeface="Calibri" pitchFamily="34" charset="0"/>
            </a:endParaRPr>
          </a:p>
          <a:p>
            <a:pPr marL="346075" indent="-346075">
              <a:buClr>
                <a:srgbClr val="404040"/>
              </a:buClr>
              <a:buFont typeface="Arial" charset="0"/>
              <a:buChar char="•"/>
            </a:pPr>
            <a:r>
              <a:rPr lang="en-US" sz="1700" dirty="0" err="1">
                <a:solidFill>
                  <a:srgbClr val="404040"/>
                </a:solidFill>
                <a:latin typeface="Calibri" pitchFamily="34" charset="0"/>
              </a:rPr>
              <a:t>Drücken</a:t>
            </a:r>
            <a:r>
              <a:rPr lang="en-US" sz="1700" dirty="0">
                <a:solidFill>
                  <a:srgbClr val="404040"/>
                </a:solidFill>
                <a:latin typeface="Calibri" pitchFamily="34" charset="0"/>
              </a:rPr>
              <a:t> </a:t>
            </a:r>
            <a:r>
              <a:rPr lang="en-US" sz="1700" dirty="0" err="1">
                <a:solidFill>
                  <a:srgbClr val="404040"/>
                </a:solidFill>
                <a:latin typeface="Calibri" pitchFamily="34" charset="0"/>
              </a:rPr>
              <a:t>Sie</a:t>
            </a:r>
            <a:r>
              <a:rPr lang="en-US" sz="1700" dirty="0">
                <a:solidFill>
                  <a:srgbClr val="404040"/>
                </a:solidFill>
                <a:latin typeface="Calibri" pitchFamily="34" charset="0"/>
              </a:rPr>
              <a:t> in </a:t>
            </a:r>
            <a:r>
              <a:rPr lang="en-US" sz="1700" dirty="0" err="1">
                <a:solidFill>
                  <a:srgbClr val="404040"/>
                </a:solidFill>
                <a:latin typeface="Calibri" pitchFamily="34" charset="0"/>
              </a:rPr>
              <a:t>der</a:t>
            </a:r>
            <a:r>
              <a:rPr lang="en-US" sz="1700" dirty="0">
                <a:solidFill>
                  <a:srgbClr val="404040"/>
                </a:solidFill>
                <a:latin typeface="Calibri" pitchFamily="34" charset="0"/>
              </a:rPr>
              <a:t> </a:t>
            </a:r>
            <a:r>
              <a:rPr lang="en-US" sz="1700" dirty="0" err="1">
                <a:solidFill>
                  <a:srgbClr val="404040"/>
                </a:solidFill>
                <a:latin typeface="Calibri" pitchFamily="34" charset="0"/>
              </a:rPr>
              <a:t>Normalansicht</a:t>
            </a:r>
            <a:r>
              <a:rPr lang="en-US" sz="1700" dirty="0">
                <a:solidFill>
                  <a:srgbClr val="404040"/>
                </a:solidFill>
                <a:latin typeface="Calibri" pitchFamily="34" charset="0"/>
              </a:rPr>
              <a:t> STRG+N, um </a:t>
            </a:r>
            <a:r>
              <a:rPr lang="en-US" sz="1700" dirty="0" err="1">
                <a:solidFill>
                  <a:srgbClr val="404040"/>
                </a:solidFill>
                <a:latin typeface="Calibri" pitchFamily="34" charset="0"/>
              </a:rPr>
              <a:t>Ihre</a:t>
            </a:r>
            <a:r>
              <a:rPr lang="en-US" sz="1700" dirty="0">
                <a:solidFill>
                  <a:srgbClr val="404040"/>
                </a:solidFill>
                <a:latin typeface="Calibri" pitchFamily="34" charset="0"/>
              </a:rPr>
              <a:t> </a:t>
            </a:r>
            <a:r>
              <a:rPr lang="en-US" sz="1700" dirty="0" err="1">
                <a:solidFill>
                  <a:srgbClr val="404040"/>
                </a:solidFill>
                <a:latin typeface="Calibri" pitchFamily="34" charset="0"/>
              </a:rPr>
              <a:t>erste</a:t>
            </a:r>
            <a:r>
              <a:rPr lang="en-US" sz="1700" dirty="0">
                <a:solidFill>
                  <a:srgbClr val="404040"/>
                </a:solidFill>
                <a:latin typeface="Calibri" pitchFamily="34" charset="0"/>
              </a:rPr>
              <a:t> Multi-</a:t>
            </a:r>
            <a:r>
              <a:rPr lang="en-US" sz="1700" dirty="0" err="1">
                <a:solidFill>
                  <a:srgbClr val="404040"/>
                </a:solidFill>
                <a:latin typeface="Calibri" pitchFamily="34" charset="0"/>
              </a:rPr>
              <a:t>Maus</a:t>
            </a:r>
            <a:r>
              <a:rPr lang="en-US" sz="1700" dirty="0">
                <a:solidFill>
                  <a:srgbClr val="404040"/>
                </a:solidFill>
                <a:latin typeface="Calibri" pitchFamily="34" charset="0"/>
              </a:rPr>
              <a:t>-</a:t>
            </a:r>
            <a:r>
              <a:rPr lang="en-US" sz="1700" dirty="0" err="1">
                <a:solidFill>
                  <a:srgbClr val="404040"/>
                </a:solidFill>
                <a:latin typeface="Calibri" pitchFamily="34" charset="0"/>
              </a:rPr>
              <a:t>Präsentation</a:t>
            </a:r>
            <a:r>
              <a:rPr lang="en-US" sz="1700" dirty="0">
                <a:solidFill>
                  <a:srgbClr val="404040"/>
                </a:solidFill>
                <a:latin typeface="Calibri" pitchFamily="34" charset="0"/>
              </a:rPr>
              <a:t> </a:t>
            </a:r>
            <a:r>
              <a:rPr lang="en-US" sz="1700" dirty="0" err="1">
                <a:solidFill>
                  <a:srgbClr val="404040"/>
                </a:solidFill>
                <a:latin typeface="Calibri" pitchFamily="34" charset="0"/>
              </a:rPr>
              <a:t>zu</a:t>
            </a:r>
            <a:r>
              <a:rPr lang="en-US" sz="1700" dirty="0">
                <a:solidFill>
                  <a:srgbClr val="404040"/>
                </a:solidFill>
                <a:latin typeface="Calibri" pitchFamily="34" charset="0"/>
              </a:rPr>
              <a:t> </a:t>
            </a:r>
            <a:r>
              <a:rPr lang="en-US" sz="1700" dirty="0" err="1">
                <a:solidFill>
                  <a:srgbClr val="404040"/>
                </a:solidFill>
                <a:latin typeface="Calibri" pitchFamily="34" charset="0"/>
              </a:rPr>
              <a:t>erstellen</a:t>
            </a:r>
            <a:r>
              <a:rPr lang="en-US" sz="1700" dirty="0">
                <a:solidFill>
                  <a:srgbClr val="404040"/>
                </a:solidFill>
                <a:latin typeface="Calibri" pitchFamily="34" charset="0"/>
              </a:rPr>
              <a:t>.</a:t>
            </a:r>
          </a:p>
        </p:txBody>
      </p:sp>
      <p:pic>
        <p:nvPicPr>
          <p:cNvPr id="50180" name="Picture 6" descr="blankRibbon_detail1.jpg"/>
          <p:cNvPicPr>
            <a:picLocks noChangeAspect="1"/>
          </p:cNvPicPr>
          <p:nvPr/>
        </p:nvPicPr>
        <p:blipFill>
          <a:blip r:embed="rId3" cstate="print"/>
          <a:srcRect/>
          <a:stretch>
            <a:fillRect/>
          </a:stretch>
        </p:blipFill>
        <p:spPr bwMode="auto">
          <a:xfrm>
            <a:off x="4724400" y="4114800"/>
            <a:ext cx="3921125" cy="438150"/>
          </a:xfrm>
          <a:prstGeom prst="rect">
            <a:avLst/>
          </a:prstGeom>
          <a:noFill/>
          <a:ln w="9525">
            <a:noFill/>
            <a:miter lim="800000"/>
            <a:headEnd/>
            <a:tailEnd/>
          </a:ln>
        </p:spPr>
      </p:pic>
      <p:sp>
        <p:nvSpPr>
          <p:cNvPr id="8" name="Oval 7"/>
          <p:cNvSpPr/>
          <p:nvPr/>
        </p:nvSpPr>
        <p:spPr>
          <a:xfrm>
            <a:off x="8001000" y="4038600"/>
            <a:ext cx="762000" cy="609600"/>
          </a:xfrm>
          <a:prstGeom prst="ellipse">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
        <p:nvSpPr>
          <p:cNvPr id="7" name="Title 1"/>
          <p:cNvSpPr txBox="1">
            <a:spLocks/>
          </p:cNvSpPr>
          <p:nvPr/>
        </p:nvSpPr>
        <p:spPr bwMode="auto">
          <a:xfrm>
            <a:off x="457200" y="274638"/>
            <a:ext cx="83820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z="4400" dirty="0" smtClean="0">
                <a:solidFill>
                  <a:srgbClr val="5A6378"/>
                </a:solidFill>
                <a:latin typeface="+mj-lt"/>
              </a:rPr>
              <a:t>Mouse Mischief </a:t>
            </a:r>
            <a:r>
              <a:rPr lang="en-US" sz="4400" dirty="0" err="1" smtClean="0">
                <a:solidFill>
                  <a:srgbClr val="5A6378"/>
                </a:solidFill>
                <a:latin typeface="+mj-lt"/>
              </a:rPr>
              <a:t>erkunden</a:t>
            </a:r>
            <a:endParaRPr kumimoji="0" lang="en-US" sz="4400" b="0" i="0" u="none" strike="noStrike" kern="1200" cap="none" spc="0" normalizeH="0" baseline="0" noProof="0" dirty="0" smtClean="0">
              <a:ln>
                <a:noFill/>
              </a:ln>
              <a:solidFill>
                <a:srgbClr val="5A6378"/>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775" y="1600200"/>
            <a:ext cx="8153400" cy="4495800"/>
          </a:xfrm>
        </p:spPr>
        <p:txBody>
          <a:bodyPr>
            <a:normAutofit/>
          </a:bodyPr>
          <a:lstStyle/>
          <a:p>
            <a:pPr marL="0" indent="0">
              <a:buFont typeface="Wingdings" pitchFamily="2" charset="2"/>
              <a:buNone/>
            </a:pPr>
            <a:r>
              <a:rPr lang="en-US" sz="1400" smtClean="0"/>
              <a:t>© 2010 Microsoft Corporation. Alle Rechte vorbehalten Microsoft, Mouse Mischief, PowerPoint und andere Produktnamen sind (oder sind möglicherweise) eingetragene Marken in den USA und/oder anderen Ländern.</a:t>
            </a:r>
          </a:p>
          <a:p>
            <a:pPr marL="0" indent="0">
              <a:buFont typeface="Wingdings" pitchFamily="2" charset="2"/>
              <a:buNone/>
            </a:pPr>
            <a:r>
              <a:rPr lang="en-US" sz="1400" smtClean="0"/>
              <a:t>Die hier enthaltenen Informationen dienen lediglich zu Informationszwecken und geben die Sicht der Microsoft Corporation zum Zeitpunkt der Veröffentlichung der Präsentation wieder. Da Microsoft auf wechselnde Marktbedingungen reagieren muss, sind diese Informationen nicht als Zusage seitens Microsoft zu werten. Microsoft kann keine Garantie zur Genauigkeit von Informationen geben, die nach dem Datum dieser Präsentation bereitgestellt werden.</a:t>
            </a:r>
          </a:p>
          <a:p>
            <a:pPr marL="0" indent="0">
              <a:buFont typeface="Wingdings" pitchFamily="2" charset="2"/>
              <a:buNone/>
            </a:pPr>
            <a:r>
              <a:rPr lang="en-US" sz="1400" smtClean="0"/>
              <a:t>MICROSOFT GIBT KEINE GARANTIEN, SEIEN SIE AUSDRÜCKLICH, GESETZLICH ODER KONKLUDENT, BEZÜGLICH DER IN DIESER PRÄSENTATION ENTHALTENEN INFORMATIONEN.</a:t>
            </a:r>
          </a:p>
          <a:p>
            <a:pPr marL="0" indent="0">
              <a:buFont typeface="Wingdings" pitchFamily="2" charset="2"/>
              <a:buNone/>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be2.jpg"/>
          <p:cNvPicPr>
            <a:picLocks noChangeAspect="1"/>
          </p:cNvPicPr>
          <p:nvPr/>
        </p:nvPicPr>
        <p:blipFill>
          <a:blip r:embed="rId3" cstate="print"/>
          <a:stretch>
            <a:fillRect/>
          </a:stretch>
        </p:blipFill>
        <p:spPr>
          <a:xfrm>
            <a:off x="762000" y="152400"/>
            <a:ext cx="6076950" cy="4286250"/>
          </a:xfrm>
          <a:prstGeom prst="rect">
            <a:avLst/>
          </a:prstGeom>
          <a:solidFill>
            <a:srgbClr val="CCFF33">
              <a:alpha val="45882"/>
            </a:srgbClr>
          </a:solidFill>
          <a:ln w="28575">
            <a:solidFill>
              <a:schemeClr val="bg2">
                <a:lumMod val="90000"/>
              </a:schemeClr>
            </a:solidFill>
          </a:ln>
        </p:spPr>
      </p:pic>
      <p:sp>
        <p:nvSpPr>
          <p:cNvPr id="10" name="Rounded Rectangular Callout 9"/>
          <p:cNvSpPr/>
          <p:nvPr/>
        </p:nvSpPr>
        <p:spPr>
          <a:xfrm>
            <a:off x="609600" y="5791200"/>
            <a:ext cx="7848600" cy="685800"/>
          </a:xfrm>
          <a:prstGeom prst="wedgeRoundRectCallout">
            <a:avLst>
              <a:gd name="adj1" fmla="val 41101"/>
              <a:gd name="adj2" fmla="val -83574"/>
              <a:gd name="adj3" fmla="val 16667"/>
            </a:avLst>
          </a:prstGeom>
          <a:solidFill>
            <a:schemeClr val="accent1">
              <a:lumMod val="60000"/>
              <a:lumOff val="40000"/>
              <a:alpha val="48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32688" fontAlgn="auto">
              <a:spcBef>
                <a:spcPts val="0"/>
              </a:spcBef>
              <a:spcAft>
                <a:spcPts val="0"/>
              </a:spcAft>
              <a:defRPr/>
            </a:pPr>
            <a:r>
              <a:rPr lang="en-US" sz="1400">
                <a:solidFill>
                  <a:schemeClr val="tx1"/>
                </a:solidFill>
              </a:rPr>
              <a:t>Die meisten Folien dieser Tour sind statische PowerPoint-Folien, darunter auch diese Folie. Wenn Sie später einige Mäuse an Ihren Computer anschließen, sehen Sie auf Multi-Maus-Folien Mauszeiger der Kursteilnehmer wie diese hier. </a:t>
            </a:r>
          </a:p>
        </p:txBody>
      </p:sp>
      <p:pic>
        <p:nvPicPr>
          <p:cNvPr id="21507" name="Picture 10" descr="dinosaur.jpg"/>
          <p:cNvPicPr>
            <a:picLocks noChangeAspect="1"/>
          </p:cNvPicPr>
          <p:nvPr/>
        </p:nvPicPr>
        <p:blipFill>
          <a:blip r:embed="rId4" cstate="print"/>
          <a:srcRect/>
          <a:stretch>
            <a:fillRect/>
          </a:stretch>
        </p:blipFill>
        <p:spPr bwMode="auto">
          <a:xfrm>
            <a:off x="7848600" y="5105400"/>
            <a:ext cx="590550" cy="603250"/>
          </a:xfrm>
          <a:prstGeom prst="rect">
            <a:avLst/>
          </a:prstGeom>
          <a:noFill/>
          <a:ln w="9525">
            <a:noFill/>
            <a:miter lim="800000"/>
            <a:headEnd/>
            <a:tailEnd/>
          </a:ln>
        </p:spPr>
      </p:pic>
      <p:sp>
        <p:nvSpPr>
          <p:cNvPr id="13" name="TextBox 12"/>
          <p:cNvSpPr txBox="1"/>
          <p:nvPr/>
        </p:nvSpPr>
        <p:spPr>
          <a:xfrm>
            <a:off x="2362200" y="452438"/>
            <a:ext cx="2590800" cy="461962"/>
          </a:xfrm>
          <a:prstGeom prst="rect">
            <a:avLst/>
          </a:prstGeom>
          <a:solidFill>
            <a:schemeClr val="bg1"/>
          </a:solidFill>
        </p:spPr>
        <p:txBody>
          <a:bodyPr>
            <a:spAutoFit/>
          </a:bodyPr>
          <a:lstStyle/>
          <a:p>
            <a:pPr algn="ctr" fontAlgn="auto">
              <a:spcBef>
                <a:spcPts val="0"/>
              </a:spcBef>
              <a:spcAft>
                <a:spcPts val="0"/>
              </a:spcAft>
              <a:defRPr/>
            </a:pPr>
            <a:r>
              <a:rPr lang="en-US" sz="2400" dirty="0" err="1">
                <a:solidFill>
                  <a:schemeClr val="tx1">
                    <a:lumMod val="75000"/>
                    <a:lumOff val="25000"/>
                  </a:schemeClr>
                </a:solidFill>
                <a:latin typeface="Calibri"/>
              </a:rPr>
              <a:t>Ist</a:t>
            </a:r>
            <a:r>
              <a:rPr lang="en-US" sz="2400" dirty="0">
                <a:solidFill>
                  <a:schemeClr val="tx1">
                    <a:lumMod val="75000"/>
                    <a:lumOff val="25000"/>
                  </a:schemeClr>
                </a:solidFill>
                <a:latin typeface="Calibri"/>
              </a:rPr>
              <a:t> dies </a:t>
            </a:r>
            <a:r>
              <a:rPr lang="en-US" sz="2400" dirty="0" err="1">
                <a:solidFill>
                  <a:schemeClr val="tx1">
                    <a:lumMod val="75000"/>
                    <a:lumOff val="25000"/>
                  </a:schemeClr>
                </a:solidFill>
                <a:latin typeface="Calibri"/>
              </a:rPr>
              <a:t>ein</a:t>
            </a:r>
            <a:r>
              <a:rPr lang="en-US" sz="2400" dirty="0">
                <a:solidFill>
                  <a:schemeClr val="tx1">
                    <a:lumMod val="75000"/>
                    <a:lumOff val="25000"/>
                  </a:schemeClr>
                </a:solidFill>
                <a:latin typeface="Calibri"/>
              </a:rPr>
              <a:t> </a:t>
            </a:r>
            <a:r>
              <a:rPr lang="en-US" sz="2400" dirty="0" err="1">
                <a:solidFill>
                  <a:schemeClr val="tx1">
                    <a:lumMod val="75000"/>
                    <a:lumOff val="25000"/>
                  </a:schemeClr>
                </a:solidFill>
                <a:latin typeface="Calibri"/>
              </a:rPr>
              <a:t>Würfel</a:t>
            </a:r>
            <a:r>
              <a:rPr lang="en-US" sz="2400" dirty="0">
                <a:solidFill>
                  <a:schemeClr val="tx1">
                    <a:lumMod val="75000"/>
                    <a:lumOff val="25000"/>
                  </a:schemeClr>
                </a:solidFill>
                <a:latin typeface="Calibri"/>
              </a:rPr>
              <a:t>?</a:t>
            </a:r>
          </a:p>
        </p:txBody>
      </p:sp>
      <p:sp>
        <p:nvSpPr>
          <p:cNvPr id="14" name="TextBox 13"/>
          <p:cNvSpPr txBox="1"/>
          <p:nvPr/>
        </p:nvSpPr>
        <p:spPr>
          <a:xfrm>
            <a:off x="1676400" y="1752600"/>
            <a:ext cx="762000" cy="369888"/>
          </a:xfrm>
          <a:prstGeom prst="rect">
            <a:avLst/>
          </a:prstGeom>
          <a:solidFill>
            <a:schemeClr val="bg1"/>
          </a:solidFill>
        </p:spPr>
        <p:txBody>
          <a:bodyPr>
            <a:spAutoFit/>
          </a:bodyPr>
          <a:lstStyle/>
          <a:p>
            <a:pPr fontAlgn="auto">
              <a:spcBef>
                <a:spcPts val="0"/>
              </a:spcBef>
              <a:spcAft>
                <a:spcPts val="0"/>
              </a:spcAft>
              <a:defRPr/>
            </a:pPr>
            <a:r>
              <a:rPr lang="en-US">
                <a:solidFill>
                  <a:schemeClr val="tx1">
                    <a:lumMod val="75000"/>
                    <a:lumOff val="25000"/>
                  </a:schemeClr>
                </a:solidFill>
                <a:latin typeface="Calibri"/>
              </a:rPr>
              <a:t>Ja</a:t>
            </a:r>
          </a:p>
        </p:txBody>
      </p:sp>
      <p:sp>
        <p:nvSpPr>
          <p:cNvPr id="15" name="TextBox 14"/>
          <p:cNvSpPr txBox="1"/>
          <p:nvPr/>
        </p:nvSpPr>
        <p:spPr>
          <a:xfrm>
            <a:off x="1676400" y="2971800"/>
            <a:ext cx="762000" cy="369888"/>
          </a:xfrm>
          <a:prstGeom prst="rect">
            <a:avLst/>
          </a:prstGeom>
          <a:solidFill>
            <a:schemeClr val="bg1"/>
          </a:solidFill>
        </p:spPr>
        <p:txBody>
          <a:bodyPr>
            <a:spAutoFit/>
          </a:bodyPr>
          <a:lstStyle/>
          <a:p>
            <a:pPr fontAlgn="auto">
              <a:spcBef>
                <a:spcPts val="0"/>
              </a:spcBef>
              <a:spcAft>
                <a:spcPts val="0"/>
              </a:spcAft>
              <a:defRPr/>
            </a:pPr>
            <a:r>
              <a:rPr lang="en-US">
                <a:solidFill>
                  <a:schemeClr val="tx1">
                    <a:lumMod val="75000"/>
                    <a:lumOff val="25000"/>
                  </a:schemeClr>
                </a:solidFill>
                <a:latin typeface="Calibri"/>
              </a:rPr>
              <a:t>Nein</a:t>
            </a:r>
          </a:p>
        </p:txBody>
      </p:sp>
      <p:graphicFrame>
        <p:nvGraphicFramePr>
          <p:cNvPr id="17" name="Table 16"/>
          <p:cNvGraphicFramePr>
            <a:graphicFrameLocks noGrp="1"/>
          </p:cNvGraphicFramePr>
          <p:nvPr/>
        </p:nvGraphicFramePr>
        <p:xfrm>
          <a:off x="609600" y="4724400"/>
          <a:ext cx="6096000" cy="742950"/>
        </p:xfrm>
        <a:graphic>
          <a:graphicData uri="http://schemas.openxmlformats.org/drawingml/2006/table">
            <a:tbl>
              <a:tblPr/>
              <a:tblGrid>
                <a:gridCol w="381000"/>
                <a:gridCol w="57150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sym typeface="Wingdings" pitchFamily="2" charset="2"/>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404040"/>
                          </a:solidFill>
                          <a:effectLst/>
                          <a:latin typeface="Calibri" pitchFamily="34" charset="0"/>
                        </a:rPr>
                        <a:t>Mauszeiger des Lehrers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sym typeface="Wingdings" pitchFamily="2" charset="2"/>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404040"/>
                          </a:solidFill>
                          <a:effectLst/>
                          <a:latin typeface="Calibri" pitchFamily="34" charset="0"/>
                        </a:rPr>
                        <a:t>Einer der  Mauszeiger der Kursteilnehmer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21522" name="Rectangle 17"/>
          <p:cNvSpPr>
            <a:spLocks noChangeArrowheads="1"/>
          </p:cNvSpPr>
          <p:nvPr/>
        </p:nvSpPr>
        <p:spPr bwMode="auto">
          <a:xfrm>
            <a:off x="5105400" y="3581400"/>
            <a:ext cx="390525" cy="369888"/>
          </a:xfrm>
          <a:prstGeom prst="rect">
            <a:avLst/>
          </a:prstGeom>
          <a:noFill/>
          <a:ln w="9525">
            <a:noFill/>
            <a:miter lim="800000"/>
            <a:headEnd/>
            <a:tailEnd/>
          </a:ln>
        </p:spPr>
        <p:txBody>
          <a:bodyPr wrap="none">
            <a:spAutoFit/>
          </a:bodyPr>
          <a:lstStyle/>
          <a:p>
            <a:r>
              <a:rPr lang="en-US">
                <a:latin typeface="Calibri" pitchFamily="34" charset="0"/>
                <a:sym typeface="Wingdings" pitchFamily="2" charset="2"/>
              </a:rPr>
              <a:t></a:t>
            </a:r>
          </a:p>
        </p:txBody>
      </p:sp>
      <p:sp>
        <p:nvSpPr>
          <p:cNvPr id="21523" name="Rectangle 18"/>
          <p:cNvSpPr>
            <a:spLocks noChangeArrowheads="1"/>
          </p:cNvSpPr>
          <p:nvPr/>
        </p:nvSpPr>
        <p:spPr bwMode="auto">
          <a:xfrm>
            <a:off x="2133600" y="990600"/>
            <a:ext cx="390525" cy="369888"/>
          </a:xfrm>
          <a:prstGeom prst="rect">
            <a:avLst/>
          </a:prstGeom>
          <a:noFill/>
          <a:ln w="9525">
            <a:noFill/>
            <a:miter lim="800000"/>
            <a:headEnd/>
            <a:tailEnd/>
          </a:ln>
        </p:spPr>
        <p:txBody>
          <a:bodyPr wrap="none">
            <a:spAutoFit/>
          </a:bodyPr>
          <a:lstStyle/>
          <a:p>
            <a:r>
              <a:rPr lang="en-US">
                <a:latin typeface="Calibri" pitchFamily="34" charset="0"/>
                <a:sym typeface="Wingdings" pitchFamily="2" charset="2"/>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775" y="228600"/>
            <a:ext cx="8153400" cy="990600"/>
          </a:xfrm>
        </p:spPr>
        <p:txBody>
          <a:bodyPr/>
          <a:lstStyle/>
          <a:p>
            <a:r>
              <a:rPr lang="en-US" smtClean="0">
                <a:solidFill>
                  <a:srgbClr val="5A6378"/>
                </a:solidFill>
              </a:rPr>
              <a:t>Ihre Möglichkeiten</a:t>
            </a:r>
          </a:p>
        </p:txBody>
      </p:sp>
      <p:graphicFrame>
        <p:nvGraphicFramePr>
          <p:cNvPr id="4" name="Table 3"/>
          <p:cNvGraphicFramePr>
            <a:graphicFrameLocks noGrp="1"/>
          </p:cNvGraphicFramePr>
          <p:nvPr/>
        </p:nvGraphicFramePr>
        <p:xfrm>
          <a:off x="533400" y="1600200"/>
          <a:ext cx="7924800" cy="1463040"/>
        </p:xfrm>
        <a:graphic>
          <a:graphicData uri="http://schemas.openxmlformats.org/drawingml/2006/table">
            <a:tbl>
              <a:tblPr/>
              <a:tblGrid>
                <a:gridCol w="3962400"/>
                <a:gridCol w="3962400"/>
              </a:tblGrid>
              <a:tr h="371475">
                <a:tc>
                  <a:txBody>
                    <a:bodyPr/>
                    <a:lstStyle/>
                    <a:p>
                      <a:pPr marL="346075" marR="0" lvl="0" indent="-346075" algn="l" defTabSz="914400" rtl="0" eaLnBrk="1" fontAlgn="base" latinLnBrk="0" hangingPunct="1">
                        <a:lnSpc>
                          <a:spcPct val="100000"/>
                        </a:lnSpc>
                        <a:spcBef>
                          <a:spcPct val="0"/>
                        </a:spcBef>
                        <a:spcAft>
                          <a:spcPct val="0"/>
                        </a:spcAft>
                        <a:buClr>
                          <a:srgbClr val="404040"/>
                        </a:buClr>
                        <a:buSzTx/>
                        <a:buFont typeface="Arial" charset="0"/>
                        <a:buChar char="•"/>
                        <a:tabLst/>
                      </a:pPr>
                      <a:r>
                        <a:rPr kumimoji="0" lang="en-US" sz="1800" b="0" i="0" u="none" strike="noStrike" cap="none" normalizeH="0" baseline="0" smtClean="0">
                          <a:ln>
                            <a:noFill/>
                          </a:ln>
                          <a:solidFill>
                            <a:srgbClr val="404040"/>
                          </a:solidFill>
                          <a:effectLst/>
                          <a:latin typeface="Calibri" pitchFamily="34" charset="0"/>
                        </a:rPr>
                        <a:t>Erstellen Sie Folien für interaktive Lektionen und Aktivitäten mithilfe der Schaltflächen auf der Registerkarte </a:t>
                      </a:r>
                      <a:r>
                        <a:rPr kumimoji="0" lang="en-US" sz="1800" b="1" i="0" u="none" strike="noStrike" cap="none" normalizeH="0" baseline="0" smtClean="0">
                          <a:ln>
                            <a:noFill/>
                          </a:ln>
                          <a:solidFill>
                            <a:srgbClr val="404040"/>
                          </a:solidFill>
                          <a:effectLst/>
                          <a:latin typeface="Calibri" pitchFamily="34" charset="0"/>
                        </a:rPr>
                        <a:t>Multi-Maus</a:t>
                      </a:r>
                      <a:r>
                        <a:rPr kumimoji="0" lang="en-US" sz="1800" b="0" i="0" u="none" strike="noStrike" cap="none" normalizeH="0" baseline="0" smtClean="0">
                          <a:ln>
                            <a:noFill/>
                          </a:ln>
                          <a:solidFill>
                            <a:srgbClr val="404040"/>
                          </a:solidFill>
                          <a:effectLst/>
                          <a:latin typeface="Calibri" pitchFamily="34" charset="0"/>
                        </a:rPr>
                        <a:t>.</a:t>
                      </a:r>
                    </a:p>
                    <a:p>
                      <a:pPr marL="346075" marR="0" lvl="0" indent="-346075" algn="l" defTabSz="914400" rtl="0" eaLnBrk="1" fontAlgn="base" latinLnBrk="0" hangingPunct="1">
                        <a:lnSpc>
                          <a:spcPct val="100000"/>
                        </a:lnSpc>
                        <a:spcBef>
                          <a:spcPct val="0"/>
                        </a:spcBef>
                        <a:spcAft>
                          <a:spcPct val="0"/>
                        </a:spcAft>
                        <a:buClrTx/>
                        <a:buSzTx/>
                        <a:buFont typeface="Arial" charset="0"/>
                        <a:buChar char="•"/>
                        <a:tabLst/>
                      </a:pPr>
                      <a:endParaRPr kumimoji="0" lang="en-US" sz="1800" b="1"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346075" marR="0" lvl="0" indent="-346075" algn="l" defTabSz="914400" rtl="0" eaLnBrk="1" fontAlgn="base" latinLnBrk="0" hangingPunct="1">
                        <a:lnSpc>
                          <a:spcPct val="100000"/>
                        </a:lnSpc>
                        <a:spcBef>
                          <a:spcPct val="0"/>
                        </a:spcBef>
                        <a:spcAft>
                          <a:spcPct val="0"/>
                        </a:spcAft>
                        <a:buClr>
                          <a:srgbClr val="404040"/>
                        </a:buClr>
                        <a:buSzTx/>
                        <a:buFont typeface="Arial" charset="0"/>
                        <a:buChar char="•"/>
                        <a:tabLst/>
                      </a:pPr>
                      <a:r>
                        <a:rPr kumimoji="0" lang="en-US" sz="1800" b="0" i="0" u="none" strike="noStrike" cap="none" normalizeH="0" baseline="0" smtClean="0">
                          <a:ln>
                            <a:noFill/>
                          </a:ln>
                          <a:solidFill>
                            <a:srgbClr val="404040"/>
                          </a:solidFill>
                          <a:effectLst/>
                          <a:latin typeface="Calibri" pitchFamily="34" charset="0"/>
                        </a:rPr>
                        <a:t>Geben Sie Lektionen und Aktivitäten wieder, an denen Kursteilnehmer mit ihren eigenen Mäusen gleichzeitig mitwirken können.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graphicFrame>
        <p:nvGraphicFramePr>
          <p:cNvPr id="6" name="Table 5"/>
          <p:cNvGraphicFramePr>
            <a:graphicFrameLocks noGrp="1"/>
          </p:cNvGraphicFramePr>
          <p:nvPr/>
        </p:nvGraphicFramePr>
        <p:xfrm>
          <a:off x="685800" y="3276600"/>
          <a:ext cx="7772400" cy="640080"/>
        </p:xfrm>
        <a:graphic>
          <a:graphicData uri="http://schemas.openxmlformats.org/drawingml/2006/table">
            <a:tbl>
              <a:tblPr/>
              <a:tblGrid>
                <a:gridCol w="4568825"/>
                <a:gridCol w="3203575"/>
              </a:tblGrid>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1" i="0" u="none" strike="noStrike" cap="none" normalizeH="0" baseline="0" dirty="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404040"/>
                          </a:solidFill>
                          <a:effectLst/>
                          <a:latin typeface="Calibri" pitchFamily="34" charset="0"/>
                        </a:rPr>
                        <a:t>HINWEIS: </a:t>
                      </a:r>
                      <a:r>
                        <a:rPr kumimoji="0" lang="en-US" sz="1200" b="0" i="0" u="none" strike="noStrike" cap="none" normalizeH="0" baseline="0" dirty="0" err="1" smtClean="0">
                          <a:ln>
                            <a:noFill/>
                          </a:ln>
                          <a:solidFill>
                            <a:srgbClr val="404040"/>
                          </a:solidFill>
                          <a:effectLst/>
                          <a:latin typeface="Calibri" pitchFamily="34" charset="0"/>
                        </a:rPr>
                        <a:t>Verwenden</a:t>
                      </a:r>
                      <a:r>
                        <a:rPr kumimoji="0" lang="en-US" sz="1200" b="0" i="0" u="none" strike="noStrike" cap="none" normalizeH="0" baseline="0" dirty="0" smtClean="0">
                          <a:ln>
                            <a:noFill/>
                          </a:ln>
                          <a:solidFill>
                            <a:srgbClr val="404040"/>
                          </a:solidFill>
                          <a:effectLst/>
                          <a:latin typeface="Calibri" pitchFamily="34" charset="0"/>
                        </a:rPr>
                        <a:t> </a:t>
                      </a:r>
                      <a:r>
                        <a:rPr kumimoji="0" lang="en-US" sz="1200" b="0" i="0" u="none" strike="noStrike" cap="none" normalizeH="0" baseline="0" dirty="0" err="1" smtClean="0">
                          <a:ln>
                            <a:noFill/>
                          </a:ln>
                          <a:solidFill>
                            <a:srgbClr val="404040"/>
                          </a:solidFill>
                          <a:effectLst/>
                          <a:latin typeface="Calibri" pitchFamily="34" charset="0"/>
                        </a:rPr>
                        <a:t>Sie</a:t>
                      </a:r>
                      <a:r>
                        <a:rPr kumimoji="0" lang="en-US" sz="1200" b="0" i="0" u="none" strike="noStrike" cap="none" normalizeH="0" baseline="0" dirty="0" smtClean="0">
                          <a:ln>
                            <a:noFill/>
                          </a:ln>
                          <a:solidFill>
                            <a:srgbClr val="404040"/>
                          </a:solidFill>
                          <a:effectLst/>
                          <a:latin typeface="Calibri" pitchFamily="34" charset="0"/>
                        </a:rPr>
                        <a:t> </a:t>
                      </a:r>
                      <a:r>
                        <a:rPr kumimoji="0" lang="en-US" sz="1200" b="0" i="0" u="none" strike="noStrike" cap="none" normalizeH="0" baseline="0" dirty="0" err="1" smtClean="0">
                          <a:ln>
                            <a:noFill/>
                          </a:ln>
                          <a:solidFill>
                            <a:srgbClr val="404040"/>
                          </a:solidFill>
                          <a:effectLst/>
                          <a:latin typeface="Calibri" pitchFamily="34" charset="0"/>
                        </a:rPr>
                        <a:t>immer</a:t>
                      </a:r>
                      <a:r>
                        <a:rPr kumimoji="0" lang="en-US" sz="1200" b="0" i="0" u="none" strike="noStrike" cap="none" normalizeH="0" baseline="0" dirty="0" smtClean="0">
                          <a:ln>
                            <a:noFill/>
                          </a:ln>
                          <a:solidFill>
                            <a:srgbClr val="404040"/>
                          </a:solidFill>
                          <a:effectLst/>
                          <a:latin typeface="Calibri" pitchFamily="34" charset="0"/>
                        </a:rPr>
                        <a:t> die </a:t>
                      </a:r>
                      <a:r>
                        <a:rPr kumimoji="0" lang="en-US" sz="1200" b="0" i="0" u="none" strike="noStrike" cap="none" normalizeH="0" baseline="0" dirty="0" err="1" smtClean="0">
                          <a:ln>
                            <a:noFill/>
                          </a:ln>
                          <a:solidFill>
                            <a:srgbClr val="404040"/>
                          </a:solidFill>
                          <a:effectLst/>
                          <a:latin typeface="Calibri" pitchFamily="34" charset="0"/>
                        </a:rPr>
                        <a:t>Schaltfläche</a:t>
                      </a:r>
                      <a:r>
                        <a:rPr kumimoji="0" lang="en-US" sz="1200" b="0" i="0" u="none" strike="noStrike" cap="none" normalizeH="0" baseline="0" dirty="0" smtClean="0">
                          <a:ln>
                            <a:noFill/>
                          </a:ln>
                          <a:solidFill>
                            <a:srgbClr val="404040"/>
                          </a:solidFill>
                          <a:effectLst/>
                          <a:latin typeface="Calibri" pitchFamily="34" charset="0"/>
                        </a:rPr>
                        <a:t> </a:t>
                      </a:r>
                      <a:r>
                        <a:rPr kumimoji="0" lang="en-US" sz="1200" b="1" i="0" u="none" strike="noStrike" cap="none" normalizeH="0" baseline="0" dirty="0" err="1" smtClean="0">
                          <a:ln>
                            <a:noFill/>
                          </a:ln>
                          <a:solidFill>
                            <a:srgbClr val="404040"/>
                          </a:solidFill>
                          <a:effectLst/>
                          <a:latin typeface="Calibri" pitchFamily="34" charset="0"/>
                        </a:rPr>
                        <a:t>Bildschirmpräsentation</a:t>
                      </a:r>
                      <a:r>
                        <a:rPr kumimoji="0" lang="en-US" sz="1200" b="1" i="0" u="none" strike="noStrike" cap="none" normalizeH="0" baseline="0" dirty="0" smtClean="0">
                          <a:ln>
                            <a:noFill/>
                          </a:ln>
                          <a:solidFill>
                            <a:srgbClr val="404040"/>
                          </a:solidFill>
                          <a:effectLst/>
                          <a:latin typeface="Calibri" pitchFamily="34" charset="0"/>
                        </a:rPr>
                        <a:t> </a:t>
                      </a:r>
                      <a:r>
                        <a:rPr kumimoji="0" lang="en-US" sz="1200" b="1" i="0" u="none" strike="noStrike" cap="none" normalizeH="0" baseline="0" dirty="0" err="1" smtClean="0">
                          <a:ln>
                            <a:noFill/>
                          </a:ln>
                          <a:solidFill>
                            <a:srgbClr val="404040"/>
                          </a:solidFill>
                          <a:effectLst/>
                          <a:latin typeface="Calibri" pitchFamily="34" charset="0"/>
                        </a:rPr>
                        <a:t>wiedergeben</a:t>
                      </a:r>
                      <a:r>
                        <a:rPr kumimoji="0" lang="en-US" sz="1200" b="0" i="0" u="none" strike="noStrike" cap="none" normalizeH="0" baseline="0" dirty="0" smtClean="0">
                          <a:ln>
                            <a:noFill/>
                          </a:ln>
                          <a:solidFill>
                            <a:srgbClr val="404040"/>
                          </a:solidFill>
                          <a:effectLst/>
                          <a:latin typeface="Calibri" pitchFamily="34" charset="0"/>
                        </a:rPr>
                        <a:t> auf </a:t>
                      </a:r>
                      <a:r>
                        <a:rPr kumimoji="0" lang="en-US" sz="1200" b="0" i="0" u="none" strike="noStrike" cap="none" normalizeH="0" baseline="0" dirty="0" err="1" smtClean="0">
                          <a:ln>
                            <a:noFill/>
                          </a:ln>
                          <a:solidFill>
                            <a:srgbClr val="404040"/>
                          </a:solidFill>
                          <a:effectLst/>
                          <a:latin typeface="Calibri" pitchFamily="34" charset="0"/>
                        </a:rPr>
                        <a:t>der</a:t>
                      </a:r>
                      <a:r>
                        <a:rPr kumimoji="0" lang="en-US" sz="1200" b="0" i="0" u="none" strike="noStrike" cap="none" normalizeH="0" baseline="0" dirty="0" smtClean="0">
                          <a:ln>
                            <a:noFill/>
                          </a:ln>
                          <a:solidFill>
                            <a:srgbClr val="404040"/>
                          </a:solidFill>
                          <a:effectLst/>
                          <a:latin typeface="Calibri" pitchFamily="34" charset="0"/>
                        </a:rPr>
                        <a:t> </a:t>
                      </a:r>
                      <a:r>
                        <a:rPr kumimoji="0" lang="en-US" sz="1200" b="0" i="0" u="none" strike="noStrike" cap="none" normalizeH="0" baseline="0" dirty="0" err="1" smtClean="0">
                          <a:ln>
                            <a:noFill/>
                          </a:ln>
                          <a:solidFill>
                            <a:srgbClr val="404040"/>
                          </a:solidFill>
                          <a:effectLst/>
                          <a:latin typeface="Calibri" pitchFamily="34" charset="0"/>
                        </a:rPr>
                        <a:t>Registerkarte</a:t>
                      </a:r>
                      <a:r>
                        <a:rPr kumimoji="0" lang="en-US" sz="1200" b="0" i="0" u="none" strike="noStrike" cap="none" normalizeH="0" baseline="0" dirty="0" smtClean="0">
                          <a:ln>
                            <a:noFill/>
                          </a:ln>
                          <a:solidFill>
                            <a:srgbClr val="404040"/>
                          </a:solidFill>
                          <a:effectLst/>
                          <a:latin typeface="Calibri" pitchFamily="34" charset="0"/>
                        </a:rPr>
                        <a:t> Multi-</a:t>
                      </a:r>
                      <a:r>
                        <a:rPr kumimoji="0" lang="en-US" sz="1200" b="0" i="0" u="none" strike="noStrike" cap="none" normalizeH="0" baseline="0" dirty="0" err="1" smtClean="0">
                          <a:ln>
                            <a:noFill/>
                          </a:ln>
                          <a:solidFill>
                            <a:srgbClr val="404040"/>
                          </a:solidFill>
                          <a:effectLst/>
                          <a:latin typeface="Calibri" pitchFamily="34" charset="0"/>
                        </a:rPr>
                        <a:t>Maus</a:t>
                      </a:r>
                      <a:r>
                        <a:rPr kumimoji="0" lang="en-US" sz="1200" b="0" i="0" u="none" strike="noStrike" cap="none" normalizeH="0" baseline="0" dirty="0" smtClean="0">
                          <a:ln>
                            <a:noFill/>
                          </a:ln>
                          <a:solidFill>
                            <a:srgbClr val="404040"/>
                          </a:solidFill>
                          <a:effectLst/>
                          <a:latin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8" name="Picture 7" descr="YN jpg.jpg"/>
          <p:cNvPicPr>
            <a:picLocks noChangeAspect="1"/>
          </p:cNvPicPr>
          <p:nvPr/>
        </p:nvPicPr>
        <p:blipFill>
          <a:blip r:embed="rId3" cstate="print"/>
          <a:stretch>
            <a:fillRect/>
          </a:stretch>
        </p:blipFill>
        <p:spPr>
          <a:xfrm>
            <a:off x="990600" y="4114800"/>
            <a:ext cx="1957388" cy="1374775"/>
          </a:xfrm>
          <a:prstGeom prst="rect">
            <a:avLst/>
          </a:prstGeom>
          <a:ln>
            <a:solidFill>
              <a:schemeClr val="bg1">
                <a:lumMod val="85000"/>
              </a:schemeClr>
            </a:solidFill>
          </a:ln>
        </p:spPr>
      </p:pic>
      <p:pic>
        <p:nvPicPr>
          <p:cNvPr id="9" name="Picture 8" descr="YN_no.jpg"/>
          <p:cNvPicPr>
            <a:picLocks noChangeAspect="1"/>
          </p:cNvPicPr>
          <p:nvPr/>
        </p:nvPicPr>
        <p:blipFill>
          <a:blip r:embed="rId4" cstate="print"/>
          <a:stretch>
            <a:fillRect/>
          </a:stretch>
        </p:blipFill>
        <p:spPr>
          <a:xfrm>
            <a:off x="4953000" y="4114800"/>
            <a:ext cx="1949450" cy="1374775"/>
          </a:xfrm>
          <a:prstGeom prst="rect">
            <a:avLst/>
          </a:prstGeom>
          <a:ln>
            <a:solidFill>
              <a:schemeClr val="bg1">
                <a:lumMod val="85000"/>
              </a:schemeClr>
            </a:solidFill>
          </a:ln>
        </p:spPr>
      </p:pic>
      <p:graphicFrame>
        <p:nvGraphicFramePr>
          <p:cNvPr id="10" name="Table 9"/>
          <p:cNvGraphicFramePr>
            <a:graphicFrameLocks noGrp="1"/>
          </p:cNvGraphicFramePr>
          <p:nvPr/>
        </p:nvGraphicFramePr>
        <p:xfrm>
          <a:off x="914400" y="5715000"/>
          <a:ext cx="7848600" cy="944880"/>
        </p:xfrm>
        <a:graphic>
          <a:graphicData uri="http://schemas.openxmlformats.org/drawingml/2006/table">
            <a:tbl>
              <a:tblPr/>
              <a:tblGrid>
                <a:gridCol w="3924300"/>
                <a:gridCol w="39243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404040"/>
                          </a:solidFill>
                          <a:effectLst/>
                          <a:latin typeface="Calibri" pitchFamily="34" charset="0"/>
                        </a:rPr>
                        <a:t>Beim Erstellen einer Folie können Sie Antworten zuweisen.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404040"/>
                          </a:solidFill>
                          <a:effectLst/>
                          <a:latin typeface="Calibri" pitchFamily="34" charset="0"/>
                        </a:rPr>
                        <a:t>Die Kursteilnehmer sehen die Antworten nicht auf den Folien. Nachdem alle geantwortet haben, wird ein Ergebnisbereich angezeigt.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23580" name="Picture 10" descr="blankRibbon_detailjpg.jpg"/>
          <p:cNvPicPr>
            <a:picLocks noChangeAspect="1"/>
          </p:cNvPicPr>
          <p:nvPr/>
        </p:nvPicPr>
        <p:blipFill>
          <a:blip r:embed="rId5" cstate="print"/>
          <a:srcRect/>
          <a:stretch>
            <a:fillRect/>
          </a:stretch>
        </p:blipFill>
        <p:spPr bwMode="auto">
          <a:xfrm>
            <a:off x="990600" y="3352800"/>
            <a:ext cx="3914775" cy="438150"/>
          </a:xfrm>
          <a:prstGeom prst="rect">
            <a:avLst/>
          </a:prstGeom>
          <a:noFill/>
          <a:ln w="9525">
            <a:noFill/>
            <a:miter lim="800000"/>
            <a:headEnd/>
            <a:tailEnd/>
          </a:ln>
        </p:spPr>
      </p:pic>
      <p:sp>
        <p:nvSpPr>
          <p:cNvPr id="12" name="Oval 11"/>
          <p:cNvSpPr/>
          <p:nvPr/>
        </p:nvSpPr>
        <p:spPr>
          <a:xfrm>
            <a:off x="4267200" y="3276600"/>
            <a:ext cx="762000" cy="533400"/>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de-DE">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12775" y="228600"/>
            <a:ext cx="8153400" cy="990600"/>
          </a:xfrm>
        </p:spPr>
        <p:txBody>
          <a:bodyPr/>
          <a:lstStyle/>
          <a:p>
            <a:r>
              <a:rPr lang="en-US" smtClean="0">
                <a:solidFill>
                  <a:srgbClr val="5A6378"/>
                </a:solidFill>
              </a:rPr>
              <a:t>Folien mit Fragen und Antworten </a:t>
            </a:r>
          </a:p>
        </p:txBody>
      </p:sp>
      <p:sp>
        <p:nvSpPr>
          <p:cNvPr id="24578" name="TextBox 6"/>
          <p:cNvSpPr txBox="1">
            <a:spLocks noChangeArrowheads="1"/>
          </p:cNvSpPr>
          <p:nvPr/>
        </p:nvSpPr>
        <p:spPr bwMode="auto">
          <a:xfrm>
            <a:off x="4724400" y="1447800"/>
            <a:ext cx="4114800" cy="369888"/>
          </a:xfrm>
          <a:prstGeom prst="rect">
            <a:avLst/>
          </a:prstGeom>
          <a:noFill/>
          <a:ln w="9525">
            <a:noFill/>
            <a:miter lim="800000"/>
            <a:headEnd/>
            <a:tailEnd/>
          </a:ln>
        </p:spPr>
        <p:txBody>
          <a:bodyPr>
            <a:spAutoFit/>
          </a:bodyPr>
          <a:lstStyle/>
          <a:p>
            <a:endParaRPr lang="de-DE">
              <a:latin typeface="Calibri" pitchFamily="34" charset="0"/>
            </a:endParaRPr>
          </a:p>
        </p:txBody>
      </p:sp>
      <p:sp>
        <p:nvSpPr>
          <p:cNvPr id="8" name="TextBox 7"/>
          <p:cNvSpPr txBox="1"/>
          <p:nvPr/>
        </p:nvSpPr>
        <p:spPr>
          <a:xfrm>
            <a:off x="381000" y="1676400"/>
            <a:ext cx="8229600" cy="519113"/>
          </a:xfrm>
          <a:prstGeom prst="rect">
            <a:avLst/>
          </a:prstGeom>
          <a:noFill/>
        </p:spPr>
        <p:txBody>
          <a:bodyPr>
            <a:spAutoFit/>
          </a:bodyPr>
          <a:lstStyle/>
          <a:p>
            <a:pPr fontAlgn="auto">
              <a:spcBef>
                <a:spcPts val="0"/>
              </a:spcBef>
              <a:spcAft>
                <a:spcPts val="0"/>
              </a:spcAft>
              <a:defRPr/>
            </a:pPr>
            <a:r>
              <a:rPr lang="en-US" sz="2800">
                <a:solidFill>
                  <a:schemeClr val="tx1">
                    <a:lumMod val="75000"/>
                    <a:lumOff val="25000"/>
                  </a:schemeClr>
                </a:solidFill>
                <a:latin typeface="Calibri"/>
              </a:rPr>
              <a:t>Erstellen Sie Fragen, und weisen Sie Antworten zu.</a:t>
            </a:r>
          </a:p>
        </p:txBody>
      </p:sp>
      <p:pic>
        <p:nvPicPr>
          <p:cNvPr id="24580" name="Picture 9" descr="blankRibbon_detail1.jpg"/>
          <p:cNvPicPr>
            <a:picLocks noChangeAspect="1"/>
          </p:cNvPicPr>
          <p:nvPr/>
        </p:nvPicPr>
        <p:blipFill>
          <a:blip r:embed="rId3" cstate="print"/>
          <a:srcRect/>
          <a:stretch>
            <a:fillRect/>
          </a:stretch>
        </p:blipFill>
        <p:spPr bwMode="auto">
          <a:xfrm>
            <a:off x="4724400" y="2667000"/>
            <a:ext cx="2967038" cy="454025"/>
          </a:xfrm>
          <a:prstGeom prst="rect">
            <a:avLst/>
          </a:prstGeom>
          <a:noFill/>
          <a:ln w="9525">
            <a:noFill/>
            <a:miter lim="800000"/>
            <a:headEnd/>
            <a:tailEnd/>
          </a:ln>
        </p:spPr>
      </p:pic>
      <p:sp>
        <p:nvSpPr>
          <p:cNvPr id="24581" name="TextBox 10"/>
          <p:cNvSpPr txBox="1">
            <a:spLocks noChangeArrowheads="1"/>
          </p:cNvSpPr>
          <p:nvPr/>
        </p:nvSpPr>
        <p:spPr bwMode="auto">
          <a:xfrm>
            <a:off x="7162800" y="3124200"/>
            <a:ext cx="381000" cy="369888"/>
          </a:xfrm>
          <a:prstGeom prst="rect">
            <a:avLst/>
          </a:prstGeom>
          <a:noFill/>
          <a:ln w="9525">
            <a:noFill/>
            <a:miter lim="800000"/>
            <a:headEnd/>
            <a:tailEnd/>
          </a:ln>
        </p:spPr>
        <p:txBody>
          <a:bodyPr>
            <a:spAutoFit/>
          </a:bodyPr>
          <a:lstStyle/>
          <a:p>
            <a:r>
              <a:rPr lang="en-US">
                <a:latin typeface="Calibri" pitchFamily="34" charset="0"/>
                <a:sym typeface="Wingdings" pitchFamily="2" charset="2"/>
              </a:rPr>
              <a:t></a:t>
            </a:r>
          </a:p>
        </p:txBody>
      </p:sp>
      <p:sp>
        <p:nvSpPr>
          <p:cNvPr id="24582" name="TextBox 12"/>
          <p:cNvSpPr txBox="1">
            <a:spLocks noChangeArrowheads="1"/>
          </p:cNvSpPr>
          <p:nvPr/>
        </p:nvSpPr>
        <p:spPr bwMode="auto">
          <a:xfrm>
            <a:off x="4800600" y="3124200"/>
            <a:ext cx="381000" cy="369888"/>
          </a:xfrm>
          <a:prstGeom prst="rect">
            <a:avLst/>
          </a:prstGeom>
          <a:noFill/>
          <a:ln w="9525">
            <a:noFill/>
            <a:miter lim="800000"/>
            <a:headEnd/>
            <a:tailEnd/>
          </a:ln>
        </p:spPr>
        <p:txBody>
          <a:bodyPr>
            <a:spAutoFit/>
          </a:bodyPr>
          <a:lstStyle/>
          <a:p>
            <a:r>
              <a:rPr lang="en-US">
                <a:latin typeface="Calibri" pitchFamily="34" charset="0"/>
                <a:sym typeface="Wingdings" pitchFamily="2" charset="2"/>
              </a:rPr>
              <a:t></a:t>
            </a:r>
          </a:p>
        </p:txBody>
      </p:sp>
      <p:sp>
        <p:nvSpPr>
          <p:cNvPr id="24583" name="TextBox 13"/>
          <p:cNvSpPr txBox="1">
            <a:spLocks noChangeArrowheads="1"/>
          </p:cNvSpPr>
          <p:nvPr/>
        </p:nvSpPr>
        <p:spPr bwMode="auto">
          <a:xfrm>
            <a:off x="5715000" y="3124200"/>
            <a:ext cx="381000" cy="369888"/>
          </a:xfrm>
          <a:prstGeom prst="rect">
            <a:avLst/>
          </a:prstGeom>
          <a:noFill/>
          <a:ln w="9525">
            <a:noFill/>
            <a:miter lim="800000"/>
            <a:headEnd/>
            <a:tailEnd/>
          </a:ln>
        </p:spPr>
        <p:txBody>
          <a:bodyPr>
            <a:spAutoFit/>
          </a:bodyPr>
          <a:lstStyle/>
          <a:p>
            <a:r>
              <a:rPr lang="en-US">
                <a:latin typeface="Calibri" pitchFamily="34" charset="0"/>
                <a:sym typeface="Wingdings" pitchFamily="2" charset="2"/>
              </a:rPr>
              <a:t></a:t>
            </a:r>
          </a:p>
        </p:txBody>
      </p:sp>
      <p:sp>
        <p:nvSpPr>
          <p:cNvPr id="24584" name="TextBox 15"/>
          <p:cNvSpPr txBox="1">
            <a:spLocks noChangeArrowheads="1"/>
          </p:cNvSpPr>
          <p:nvPr/>
        </p:nvSpPr>
        <p:spPr bwMode="auto">
          <a:xfrm>
            <a:off x="3657600" y="4572000"/>
            <a:ext cx="3581400" cy="584200"/>
          </a:xfrm>
          <a:prstGeom prst="rect">
            <a:avLst/>
          </a:prstGeom>
          <a:noFill/>
          <a:ln w="9525">
            <a:noFill/>
            <a:miter lim="800000"/>
            <a:headEnd/>
            <a:tailEnd/>
          </a:ln>
        </p:spPr>
        <p:txBody>
          <a:bodyPr>
            <a:spAutoFit/>
          </a:bodyPr>
          <a:lstStyle/>
          <a:p>
            <a:endParaRPr lang="en-US" sz="1600" b="1">
              <a:latin typeface="Calibri" pitchFamily="34" charset="0"/>
            </a:endParaRPr>
          </a:p>
          <a:p>
            <a:endParaRPr lang="en-US" sz="1600">
              <a:latin typeface="Calibri" pitchFamily="34" charset="0"/>
            </a:endParaRPr>
          </a:p>
        </p:txBody>
      </p:sp>
      <p:pic>
        <p:nvPicPr>
          <p:cNvPr id="20" name="Picture 19" descr="MC_answer_no text.jpg"/>
          <p:cNvPicPr>
            <a:picLocks noChangeAspect="1"/>
          </p:cNvPicPr>
          <p:nvPr/>
        </p:nvPicPr>
        <p:blipFill>
          <a:blip r:embed="rId4" cstate="print"/>
          <a:stretch>
            <a:fillRect/>
          </a:stretch>
        </p:blipFill>
        <p:spPr>
          <a:xfrm>
            <a:off x="4800600" y="4191000"/>
            <a:ext cx="2717800" cy="1897063"/>
          </a:xfrm>
          <a:prstGeom prst="rect">
            <a:avLst/>
          </a:prstGeom>
          <a:ln w="6350">
            <a:solidFill>
              <a:schemeClr val="bg1">
                <a:lumMod val="75000"/>
              </a:schemeClr>
            </a:solidFill>
          </a:ln>
        </p:spPr>
      </p:pic>
      <p:graphicFrame>
        <p:nvGraphicFramePr>
          <p:cNvPr id="27" name="Table 26"/>
          <p:cNvGraphicFramePr>
            <a:graphicFrameLocks noGrp="1"/>
          </p:cNvGraphicFramePr>
          <p:nvPr/>
        </p:nvGraphicFramePr>
        <p:xfrm>
          <a:off x="457200" y="2438400"/>
          <a:ext cx="4038600" cy="2043748"/>
        </p:xfrm>
        <a:graphic>
          <a:graphicData uri="http://schemas.openxmlformats.org/drawingml/2006/table">
            <a:tbl>
              <a:tblPr/>
              <a:tblGrid>
                <a:gridCol w="252413"/>
                <a:gridCol w="3786187"/>
              </a:tblGrid>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1" i="0" u="none" strike="noStrike" cap="none" normalizeH="0" baseline="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404040"/>
                          </a:solidFill>
                          <a:effectLst/>
                          <a:latin typeface="Calibri" pitchFamily="34" charset="0"/>
                        </a:rPr>
                        <a:t>Klicken Sie auf</a:t>
                      </a:r>
                      <a:r>
                        <a:rPr kumimoji="0" lang="en-US" sz="1600" b="1" i="0" u="none" strike="noStrike" cap="none" normalizeH="0" baseline="0" smtClean="0">
                          <a:ln>
                            <a:noFill/>
                          </a:ln>
                          <a:solidFill>
                            <a:srgbClr val="404040"/>
                          </a:solidFill>
                          <a:effectLst/>
                          <a:latin typeface="Calibri" pitchFamily="34" charset="0"/>
                        </a:rPr>
                        <a:t> Neue Folie.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404040"/>
                          </a:solidFill>
                          <a:effectLst/>
                          <a:latin typeface="Calibri" pitchFamily="34" charset="0"/>
                        </a:rPr>
                        <a:t>Klicken Sie auf </a:t>
                      </a:r>
                      <a:r>
                        <a:rPr kumimoji="0" lang="en-US" sz="1600" b="1" i="0" u="none" strike="noStrike" cap="none" normalizeH="0" baseline="0" smtClean="0">
                          <a:ln>
                            <a:noFill/>
                          </a:ln>
                          <a:solidFill>
                            <a:srgbClr val="404040"/>
                          </a:solidFill>
                          <a:effectLst/>
                          <a:latin typeface="Calibri" pitchFamily="34" charset="0"/>
                        </a:rPr>
                        <a:t>Multiple-Choice</a:t>
                      </a:r>
                      <a:r>
                        <a:rPr kumimoji="0" lang="en-US" sz="1600" b="0" i="0" u="none" strike="noStrike" cap="none" normalizeH="0" baseline="0" smtClean="0">
                          <a:ln>
                            <a:noFill/>
                          </a:ln>
                          <a:solidFill>
                            <a:srgbClr val="404040"/>
                          </a:solidFill>
                          <a:effectLst/>
                          <a:latin typeface="Calibri" pitchFamily="34" charset="0"/>
                        </a:rPr>
                        <a:t>, und wählen Sie anschließend die Anzahl der Auswahlmöglichkeiten aus.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841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404040"/>
                          </a:solidFill>
                          <a:effectLst/>
                          <a:latin typeface="Calibri" pitchFamily="34" charset="0"/>
                        </a:rPr>
                        <a:t>Weisen Sie eine Antwort zu.</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24600" name="TextBox 27"/>
          <p:cNvSpPr txBox="1">
            <a:spLocks noChangeArrowheads="1"/>
          </p:cNvSpPr>
          <p:nvPr/>
        </p:nvSpPr>
        <p:spPr bwMode="auto">
          <a:xfrm>
            <a:off x="304800" y="2438400"/>
            <a:ext cx="381000" cy="369888"/>
          </a:xfrm>
          <a:prstGeom prst="rect">
            <a:avLst/>
          </a:prstGeom>
          <a:noFill/>
          <a:ln w="9525">
            <a:noFill/>
            <a:miter lim="800000"/>
            <a:headEnd/>
            <a:tailEnd/>
          </a:ln>
        </p:spPr>
        <p:txBody>
          <a:bodyPr>
            <a:spAutoFit/>
          </a:bodyPr>
          <a:lstStyle/>
          <a:p>
            <a:r>
              <a:rPr lang="en-US">
                <a:latin typeface="Calibri" pitchFamily="34" charset="0"/>
                <a:sym typeface="Wingdings" pitchFamily="2" charset="2"/>
              </a:rPr>
              <a:t></a:t>
            </a:r>
          </a:p>
        </p:txBody>
      </p:sp>
      <p:sp>
        <p:nvSpPr>
          <p:cNvPr id="24601" name="TextBox 28"/>
          <p:cNvSpPr txBox="1">
            <a:spLocks noChangeArrowheads="1"/>
          </p:cNvSpPr>
          <p:nvPr/>
        </p:nvSpPr>
        <p:spPr bwMode="auto">
          <a:xfrm>
            <a:off x="304800" y="2819400"/>
            <a:ext cx="381000" cy="369888"/>
          </a:xfrm>
          <a:prstGeom prst="rect">
            <a:avLst/>
          </a:prstGeom>
          <a:noFill/>
          <a:ln w="9525">
            <a:noFill/>
            <a:miter lim="800000"/>
            <a:headEnd/>
            <a:tailEnd/>
          </a:ln>
        </p:spPr>
        <p:txBody>
          <a:bodyPr>
            <a:spAutoFit/>
          </a:bodyPr>
          <a:lstStyle/>
          <a:p>
            <a:r>
              <a:rPr lang="en-US">
                <a:latin typeface="Calibri" pitchFamily="34" charset="0"/>
                <a:sym typeface="Wingdings" pitchFamily="2" charset="2"/>
              </a:rPr>
              <a:t></a:t>
            </a:r>
          </a:p>
        </p:txBody>
      </p:sp>
      <p:sp>
        <p:nvSpPr>
          <p:cNvPr id="24602" name="TextBox 29"/>
          <p:cNvSpPr txBox="1">
            <a:spLocks noChangeArrowheads="1"/>
          </p:cNvSpPr>
          <p:nvPr/>
        </p:nvSpPr>
        <p:spPr bwMode="auto">
          <a:xfrm>
            <a:off x="304800" y="3657600"/>
            <a:ext cx="381000" cy="366713"/>
          </a:xfrm>
          <a:prstGeom prst="rect">
            <a:avLst/>
          </a:prstGeom>
          <a:noFill/>
          <a:ln w="9525">
            <a:noFill/>
            <a:miter lim="800000"/>
            <a:headEnd/>
            <a:tailEnd/>
          </a:ln>
        </p:spPr>
        <p:txBody>
          <a:bodyPr>
            <a:spAutoFit/>
          </a:bodyPr>
          <a:lstStyle/>
          <a:p>
            <a:r>
              <a:rPr lang="en-US">
                <a:latin typeface="Calibri" pitchFamily="34" charset="0"/>
                <a:sym typeface="Wingdings" pitchFamily="2" charset="2"/>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3" descr="xtransition2.jpg"/>
          <p:cNvPicPr>
            <a:picLocks noChangeAspect="1"/>
          </p:cNvPicPr>
          <p:nvPr/>
        </p:nvPicPr>
        <p:blipFill>
          <a:blip r:embed="rId3" cstate="print"/>
          <a:srcRect/>
          <a:stretch>
            <a:fillRect/>
          </a:stretch>
        </p:blipFill>
        <p:spPr bwMode="auto">
          <a:xfrm>
            <a:off x="0" y="457200"/>
            <a:ext cx="9144000" cy="5478463"/>
          </a:xfrm>
          <a:prstGeom prst="rect">
            <a:avLst/>
          </a:prstGeom>
          <a:noFill/>
          <a:ln w="9525">
            <a:noFill/>
            <a:miter lim="800000"/>
            <a:headEnd/>
            <a:tailEnd/>
          </a:ln>
        </p:spPr>
      </p:pic>
      <p:sp>
        <p:nvSpPr>
          <p:cNvPr id="25602" name="Title 1"/>
          <p:cNvSpPr>
            <a:spLocks noGrp="1"/>
          </p:cNvSpPr>
          <p:nvPr>
            <p:ph type="ctrTitle"/>
          </p:nvPr>
        </p:nvSpPr>
        <p:spPr>
          <a:xfrm>
            <a:off x="609600" y="685800"/>
            <a:ext cx="7924800" cy="1470025"/>
          </a:xfrm>
        </p:spPr>
        <p:txBody>
          <a:bodyPr/>
          <a:lstStyle/>
          <a:p>
            <a:r>
              <a:rPr lang="en-US" cap="none" dirty="0" smtClean="0">
                <a:solidFill>
                  <a:schemeClr val="bg2">
                    <a:lumMod val="75000"/>
                  </a:schemeClr>
                </a:solidFill>
              </a:rPr>
              <a:t>Multi-</a:t>
            </a:r>
            <a:r>
              <a:rPr lang="en-US" cap="none" dirty="0" err="1" smtClean="0">
                <a:solidFill>
                  <a:schemeClr val="bg2">
                    <a:lumMod val="75000"/>
                  </a:schemeClr>
                </a:solidFill>
              </a:rPr>
              <a:t>Maus</a:t>
            </a:r>
            <a:r>
              <a:rPr lang="en-US" cap="none" dirty="0" smtClean="0">
                <a:solidFill>
                  <a:schemeClr val="bg2">
                    <a:lumMod val="75000"/>
                  </a:schemeClr>
                </a:solidFill>
              </a:rPr>
              <a:t>-</a:t>
            </a:r>
            <a:r>
              <a:rPr lang="en-US" cap="none" dirty="0" err="1" smtClean="0">
                <a:solidFill>
                  <a:schemeClr val="bg2">
                    <a:lumMod val="75000"/>
                  </a:schemeClr>
                </a:solidFill>
              </a:rPr>
              <a:t>Präsentationen</a:t>
            </a:r>
            <a:r>
              <a:rPr lang="en-US" cap="none" dirty="0" smtClean="0">
                <a:solidFill>
                  <a:schemeClr val="bg2">
                    <a:lumMod val="75000"/>
                  </a:schemeClr>
                </a:solidFill>
              </a:rPr>
              <a:t> </a:t>
            </a:r>
            <a:r>
              <a:rPr lang="en-US" cap="none" dirty="0" err="1" smtClean="0">
                <a:solidFill>
                  <a:schemeClr val="bg2">
                    <a:lumMod val="75000"/>
                  </a:schemeClr>
                </a:solidFill>
              </a:rPr>
              <a:t>wiedergeben</a:t>
            </a:r>
            <a:endParaRPr lang="en-US" cap="none" dirty="0" smtClean="0">
              <a:solidFill>
                <a:schemeClr val="bg2">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22225" y="381000"/>
            <a:ext cx="9144000" cy="762000"/>
          </a:xfrm>
        </p:spPr>
        <p:txBody>
          <a:bodyPr/>
          <a:lstStyle/>
          <a:p>
            <a:r>
              <a:rPr lang="en-US" sz="3700" smtClean="0">
                <a:solidFill>
                  <a:srgbClr val="5A6378"/>
                </a:solidFill>
              </a:rPr>
              <a:t>Bildschirmpräsentation wiedergeben: Schritt 1</a:t>
            </a:r>
          </a:p>
        </p:txBody>
      </p:sp>
      <p:sp>
        <p:nvSpPr>
          <p:cNvPr id="4" name="TextBox 3"/>
          <p:cNvSpPr txBox="1"/>
          <p:nvPr/>
        </p:nvSpPr>
        <p:spPr>
          <a:xfrm>
            <a:off x="609600" y="2743200"/>
            <a:ext cx="4724400" cy="1465263"/>
          </a:xfrm>
          <a:prstGeom prst="rect">
            <a:avLst/>
          </a:prstGeom>
          <a:noFill/>
        </p:spPr>
        <p:txBody>
          <a:bodyPr>
            <a:spAutoFit/>
          </a:bodyPr>
          <a:lstStyle/>
          <a:p>
            <a:endParaRPr lang="en-US">
              <a:latin typeface="Calibri" pitchFamily="34" charset="0"/>
            </a:endParaRPr>
          </a:p>
          <a:p>
            <a:r>
              <a:rPr lang="en-US">
                <a:latin typeface="Calibri" pitchFamily="34" charset="0"/>
              </a:rPr>
              <a:t>Wenn Sie Ihren Mauszeiger identifiziert haben, wird dieser zu einem orangefarbenen Pfeil.*</a:t>
            </a:r>
          </a:p>
          <a:p>
            <a:endParaRPr lang="en-US">
              <a:latin typeface="Calibri" pitchFamily="34" charset="0"/>
            </a:endParaRPr>
          </a:p>
          <a:p>
            <a:endParaRPr lang="en-US">
              <a:latin typeface="Calibri" pitchFamily="34" charset="0"/>
            </a:endParaRPr>
          </a:p>
        </p:txBody>
      </p:sp>
      <p:pic>
        <p:nvPicPr>
          <p:cNvPr id="26627" name="Picture 4" descr="player1_notext.jpg"/>
          <p:cNvPicPr>
            <a:picLocks noChangeAspect="1"/>
          </p:cNvPicPr>
          <p:nvPr/>
        </p:nvPicPr>
        <p:blipFill>
          <a:blip r:embed="rId3" cstate="print"/>
          <a:srcRect/>
          <a:stretch>
            <a:fillRect/>
          </a:stretch>
        </p:blipFill>
        <p:spPr bwMode="auto">
          <a:xfrm>
            <a:off x="5791200" y="2667000"/>
            <a:ext cx="3048000" cy="2438400"/>
          </a:xfrm>
          <a:prstGeom prst="rect">
            <a:avLst/>
          </a:prstGeom>
          <a:noFill/>
          <a:ln w="9525">
            <a:noFill/>
            <a:miter lim="800000"/>
            <a:headEnd/>
            <a:tailEnd/>
          </a:ln>
        </p:spPr>
      </p:pic>
      <p:sp>
        <p:nvSpPr>
          <p:cNvPr id="26628" name="TextBox 7"/>
          <p:cNvSpPr txBox="1">
            <a:spLocks noChangeArrowheads="1"/>
          </p:cNvSpPr>
          <p:nvPr/>
        </p:nvSpPr>
        <p:spPr bwMode="auto">
          <a:xfrm>
            <a:off x="609600" y="1608138"/>
            <a:ext cx="7924800" cy="830262"/>
          </a:xfrm>
          <a:prstGeom prst="rect">
            <a:avLst/>
          </a:prstGeom>
          <a:noFill/>
          <a:ln w="9525">
            <a:noFill/>
            <a:miter lim="800000"/>
            <a:headEnd/>
            <a:tailEnd/>
          </a:ln>
        </p:spPr>
        <p:txBody>
          <a:bodyPr>
            <a:spAutoFit/>
          </a:bodyPr>
          <a:lstStyle/>
          <a:p>
            <a:r>
              <a:rPr lang="en-US" sz="2400">
                <a:latin typeface="Calibri" pitchFamily="34" charset="0"/>
              </a:rPr>
              <a:t>Vor jeder Wiedergabe einer Präsentation müssen Sie einige Schritte ausführen, bevor Kursteilnehmer mitwirken können.</a:t>
            </a:r>
          </a:p>
        </p:txBody>
      </p:sp>
      <p:sp>
        <p:nvSpPr>
          <p:cNvPr id="10" name="Rounded Rectangular Callout 9"/>
          <p:cNvSpPr/>
          <p:nvPr/>
        </p:nvSpPr>
        <p:spPr>
          <a:xfrm>
            <a:off x="533400" y="5791200"/>
            <a:ext cx="8001000" cy="685800"/>
          </a:xfrm>
          <a:prstGeom prst="wedgeRoundRectCallout">
            <a:avLst>
              <a:gd name="adj1" fmla="val 41101"/>
              <a:gd name="adj2" fmla="val -83574"/>
              <a:gd name="adj3" fmla="val 16667"/>
            </a:avLst>
          </a:prstGeom>
          <a:solidFill>
            <a:schemeClr val="accent1">
              <a:lumMod val="60000"/>
              <a:lumOff val="40000"/>
              <a:alpha val="48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a:solidFill>
                  <a:schemeClr val="tx1"/>
                </a:solidFill>
              </a:rPr>
              <a:t>*Falls Sie nur eine Maus haben und Ihre Präsentation vorab testen möchten, können Sie mithilfe der Tastatur die Lehrerrolle übernehmen. Drücken Sie F7, wenn Sie diese Seite im Modus </a:t>
            </a:r>
            <a:r>
              <a:rPr lang="en-US" sz="1400" b="1">
                <a:solidFill>
                  <a:schemeClr val="tx1"/>
                </a:solidFill>
              </a:rPr>
              <a:t>Bildschirmpräsentation wiedergeben </a:t>
            </a:r>
            <a:r>
              <a:rPr lang="en-US" sz="1400">
                <a:solidFill>
                  <a:schemeClr val="tx1"/>
                </a:solidFill>
              </a:rPr>
              <a:t>sehen.</a:t>
            </a:r>
          </a:p>
        </p:txBody>
      </p:sp>
      <p:pic>
        <p:nvPicPr>
          <p:cNvPr id="26630" name="Picture 10" descr="dinosaur.jpg"/>
          <p:cNvPicPr>
            <a:picLocks noChangeAspect="1"/>
          </p:cNvPicPr>
          <p:nvPr/>
        </p:nvPicPr>
        <p:blipFill>
          <a:blip r:embed="rId4" cstate="print"/>
          <a:srcRect/>
          <a:stretch>
            <a:fillRect/>
          </a:stretch>
        </p:blipFill>
        <p:spPr bwMode="auto">
          <a:xfrm>
            <a:off x="7924800" y="5181600"/>
            <a:ext cx="590550" cy="603250"/>
          </a:xfrm>
          <a:prstGeom prst="rect">
            <a:avLst/>
          </a:prstGeom>
          <a:noFill/>
          <a:ln w="9525">
            <a:noFill/>
            <a:miter lim="800000"/>
            <a:headEnd/>
            <a:tailEnd/>
          </a:ln>
        </p:spPr>
      </p:pic>
      <p:pic>
        <p:nvPicPr>
          <p:cNvPr id="26631" name="Picture 12" descr="teacher arrow.jpg"/>
          <p:cNvPicPr>
            <a:picLocks noChangeAspect="1"/>
          </p:cNvPicPr>
          <p:nvPr/>
        </p:nvPicPr>
        <p:blipFill>
          <a:blip r:embed="rId5" cstate="print"/>
          <a:srcRect/>
          <a:stretch>
            <a:fillRect/>
          </a:stretch>
        </p:blipFill>
        <p:spPr bwMode="auto">
          <a:xfrm>
            <a:off x="4724400" y="3965575"/>
            <a:ext cx="444500" cy="44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2225" y="266700"/>
            <a:ext cx="9144000" cy="990600"/>
          </a:xfrm>
        </p:spPr>
        <p:txBody>
          <a:bodyPr/>
          <a:lstStyle/>
          <a:p>
            <a:r>
              <a:rPr lang="en-US" sz="3700" dirty="0" err="1" smtClean="0">
                <a:solidFill>
                  <a:srgbClr val="5A6378"/>
                </a:solidFill>
              </a:rPr>
              <a:t>Bildschirmpräsentation</a:t>
            </a:r>
            <a:r>
              <a:rPr lang="en-US" sz="3700" dirty="0" smtClean="0">
                <a:solidFill>
                  <a:srgbClr val="5A6378"/>
                </a:solidFill>
              </a:rPr>
              <a:t> </a:t>
            </a:r>
            <a:r>
              <a:rPr lang="en-US" sz="3700" dirty="0" err="1" smtClean="0">
                <a:solidFill>
                  <a:srgbClr val="5A6378"/>
                </a:solidFill>
              </a:rPr>
              <a:t>wiedergeben</a:t>
            </a:r>
            <a:r>
              <a:rPr lang="en-US" sz="3700" dirty="0" smtClean="0">
                <a:solidFill>
                  <a:srgbClr val="5A6378"/>
                </a:solidFill>
              </a:rPr>
              <a:t>: </a:t>
            </a:r>
            <a:r>
              <a:rPr lang="en-US" sz="3700" dirty="0" err="1" smtClean="0">
                <a:solidFill>
                  <a:srgbClr val="5A6378"/>
                </a:solidFill>
              </a:rPr>
              <a:t>Schritt</a:t>
            </a:r>
            <a:r>
              <a:rPr lang="en-US" sz="3700" dirty="0" smtClean="0">
                <a:solidFill>
                  <a:srgbClr val="5A6378"/>
                </a:solidFill>
              </a:rPr>
              <a:t> 2</a:t>
            </a:r>
          </a:p>
        </p:txBody>
      </p:sp>
      <p:sp>
        <p:nvSpPr>
          <p:cNvPr id="28674" name="TextBox 7"/>
          <p:cNvSpPr txBox="1">
            <a:spLocks noChangeArrowheads="1"/>
          </p:cNvSpPr>
          <p:nvPr/>
        </p:nvSpPr>
        <p:spPr bwMode="auto">
          <a:xfrm>
            <a:off x="685800" y="1717430"/>
            <a:ext cx="7467600" cy="830263"/>
          </a:xfrm>
          <a:prstGeom prst="rect">
            <a:avLst/>
          </a:prstGeom>
          <a:noFill/>
          <a:ln w="9525">
            <a:noFill/>
            <a:miter lim="800000"/>
            <a:headEnd/>
            <a:tailEnd/>
          </a:ln>
        </p:spPr>
        <p:txBody>
          <a:bodyPr>
            <a:spAutoFit/>
          </a:bodyPr>
          <a:lstStyle/>
          <a:p>
            <a:r>
              <a:rPr lang="en-US" sz="2400" dirty="0" err="1">
                <a:latin typeface="Calibri" pitchFamily="34" charset="0"/>
              </a:rPr>
              <a:t>Legen</a:t>
            </a:r>
            <a:r>
              <a:rPr lang="en-US" sz="2400" dirty="0">
                <a:latin typeface="Calibri" pitchFamily="34" charset="0"/>
              </a:rPr>
              <a:t> </a:t>
            </a:r>
            <a:r>
              <a:rPr lang="en-US" sz="2400" dirty="0" err="1">
                <a:latin typeface="Calibri" pitchFamily="34" charset="0"/>
              </a:rPr>
              <a:t>Sie</a:t>
            </a:r>
            <a:r>
              <a:rPr lang="en-US" sz="2400" dirty="0">
                <a:latin typeface="Calibri" pitchFamily="34" charset="0"/>
              </a:rPr>
              <a:t> fest, ob die </a:t>
            </a:r>
            <a:r>
              <a:rPr lang="en-US" sz="2400" dirty="0" err="1">
                <a:latin typeface="Calibri" pitchFamily="34" charset="0"/>
              </a:rPr>
              <a:t>Kursteilnehmer</a:t>
            </a:r>
            <a:r>
              <a:rPr lang="en-US" sz="2400" dirty="0">
                <a:latin typeface="Calibri" pitchFamily="34" charset="0"/>
              </a:rPr>
              <a:t> in Teams </a:t>
            </a:r>
            <a:r>
              <a:rPr lang="en-US" sz="2400" dirty="0" err="1">
                <a:latin typeface="Calibri" pitchFamily="34" charset="0"/>
              </a:rPr>
              <a:t>oder</a:t>
            </a:r>
            <a:r>
              <a:rPr lang="en-US" sz="2400" dirty="0">
                <a:latin typeface="Calibri" pitchFamily="34" charset="0"/>
              </a:rPr>
              <a:t> </a:t>
            </a:r>
            <a:r>
              <a:rPr lang="en-US" sz="2400" dirty="0" err="1">
                <a:latin typeface="Calibri" pitchFamily="34" charset="0"/>
              </a:rPr>
              <a:t>als</a:t>
            </a:r>
            <a:r>
              <a:rPr lang="en-US" sz="2400" dirty="0">
                <a:latin typeface="Calibri" pitchFamily="34" charset="0"/>
              </a:rPr>
              <a:t> </a:t>
            </a:r>
            <a:r>
              <a:rPr lang="en-US" sz="2400" dirty="0" err="1">
                <a:latin typeface="Calibri" pitchFamily="34" charset="0"/>
              </a:rPr>
              <a:t>Einzelpersonen</a:t>
            </a:r>
            <a:r>
              <a:rPr lang="en-US" sz="2400" dirty="0">
                <a:latin typeface="Calibri" pitchFamily="34" charset="0"/>
              </a:rPr>
              <a:t> </a:t>
            </a:r>
            <a:r>
              <a:rPr lang="en-US" sz="2400" dirty="0" err="1">
                <a:latin typeface="Calibri" pitchFamily="34" charset="0"/>
              </a:rPr>
              <a:t>arbeiten</a:t>
            </a:r>
            <a:r>
              <a:rPr lang="en-US" sz="2400" dirty="0">
                <a:latin typeface="Calibri" pitchFamily="34" charset="0"/>
              </a:rPr>
              <a:t>. </a:t>
            </a:r>
          </a:p>
        </p:txBody>
      </p:sp>
      <p:graphicFrame>
        <p:nvGraphicFramePr>
          <p:cNvPr id="10" name="Table 9"/>
          <p:cNvGraphicFramePr>
            <a:graphicFrameLocks noGrp="1"/>
          </p:cNvGraphicFramePr>
          <p:nvPr/>
        </p:nvGraphicFramePr>
        <p:xfrm>
          <a:off x="533400" y="2708030"/>
          <a:ext cx="8001000" cy="2926080"/>
        </p:xfrm>
        <a:graphic>
          <a:graphicData uri="http://schemas.openxmlformats.org/drawingml/2006/table">
            <a:tbl>
              <a:tblPr firstRow="1" bandRow="1">
                <a:tableStyleId>{5C22544A-7EE6-4342-B048-85BDC9FD1C3A}</a:tableStyleId>
              </a:tblPr>
              <a:tblGrid>
                <a:gridCol w="4000500"/>
                <a:gridCol w="4000500"/>
              </a:tblGrid>
              <a:tr h="370840">
                <a:tc>
                  <a:txBody>
                    <a:bodyPr/>
                    <a:lstStyle/>
                    <a:p>
                      <a:pPr marL="0" algn="l" defTabSz="914400">
                        <a:buNone/>
                      </a:pPr>
                      <a:r>
                        <a:rPr lang="en-US" sz="2400" b="1" i="0" dirty="0" err="1">
                          <a:solidFill>
                            <a:schemeClr val="tx1"/>
                          </a:solidFill>
                          <a:latin typeface="Calibri"/>
                          <a:ea typeface="+mn-ea"/>
                          <a:cs typeface="+mn-cs"/>
                        </a:rPr>
                        <a:t>Kursteilnehmer</a:t>
                      </a:r>
                      <a:r>
                        <a:rPr lang="en-US" sz="2400" b="1" i="0" dirty="0">
                          <a:solidFill>
                            <a:schemeClr val="tx1"/>
                          </a:solidFill>
                          <a:latin typeface="Calibri"/>
                          <a:ea typeface="+mn-ea"/>
                          <a:cs typeface="+mn-cs"/>
                        </a:rPr>
                        <a:t> </a:t>
                      </a:r>
                      <a:r>
                        <a:rPr lang="en-US" sz="2400" b="1" i="0" dirty="0" err="1">
                          <a:solidFill>
                            <a:schemeClr val="tx1"/>
                          </a:solidFill>
                          <a:latin typeface="Calibri"/>
                          <a:ea typeface="+mn-ea"/>
                          <a:cs typeface="+mn-cs"/>
                        </a:rPr>
                        <a:t>arbeiten</a:t>
                      </a:r>
                      <a:r>
                        <a:rPr lang="en-US" sz="2400" b="1" i="0" dirty="0">
                          <a:solidFill>
                            <a:schemeClr val="tx1"/>
                          </a:solidFill>
                          <a:latin typeface="Calibri"/>
                          <a:ea typeface="+mn-ea"/>
                          <a:cs typeface="+mn-cs"/>
                        </a:rPr>
                        <a:t> </a:t>
                      </a:r>
                      <a:r>
                        <a:rPr lang="en-US" sz="2400" b="1" i="0" dirty="0" err="1">
                          <a:solidFill>
                            <a:schemeClr val="tx1"/>
                          </a:solidFill>
                          <a:latin typeface="Calibri"/>
                          <a:ea typeface="+mn-ea"/>
                          <a:cs typeface="+mn-cs"/>
                        </a:rPr>
                        <a:t>einzeln</a:t>
                      </a:r>
                      <a:endParaRPr lang="en-US" sz="2400" b="1" i="0" dirty="0">
                        <a:solidFill>
                          <a:schemeClr val="tx1"/>
                        </a:solidFill>
                        <a:latin typeface="Calibri"/>
                        <a:ea typeface="+mn-ea"/>
                        <a:cs typeface="+mn-cs"/>
                      </a:endParaRPr>
                    </a:p>
                  </a:txBody>
                  <a:tcPr>
                    <a:solidFill>
                      <a:schemeClr val="bg1"/>
                    </a:solidFill>
                  </a:tcPr>
                </a:tc>
                <a:tc>
                  <a:txBody>
                    <a:bodyPr/>
                    <a:lstStyle/>
                    <a:p>
                      <a:pPr marL="0" algn="l" defTabSz="914400">
                        <a:buNone/>
                      </a:pPr>
                      <a:r>
                        <a:rPr lang="en-US" sz="2400" b="1" i="0">
                          <a:solidFill>
                            <a:schemeClr val="tx1"/>
                          </a:solidFill>
                          <a:latin typeface="Calibri"/>
                          <a:ea typeface="+mn-ea"/>
                          <a:cs typeface="+mn-cs"/>
                        </a:rPr>
                        <a:t>Kursteilnehmer arbeiten in Teams</a:t>
                      </a:r>
                    </a:p>
                  </a:txBody>
                  <a:tcPr>
                    <a:solidFill>
                      <a:schemeClr val="bg1"/>
                    </a:solidFill>
                  </a:tcPr>
                </a:tc>
              </a:tr>
              <a:tr h="370840">
                <a:tc>
                  <a:txBody>
                    <a:bodyPr/>
                    <a:lstStyle/>
                    <a:p>
                      <a:pPr marL="347472" indent="-347472" algn="l" defTabSz="914400">
                        <a:buClr>
                          <a:schemeClr val="dk1"/>
                        </a:buClr>
                        <a:buFont typeface="Arial"/>
                        <a:buChar char="•"/>
                      </a:pPr>
                      <a:r>
                        <a:rPr lang="en-US" sz="1800" b="0" i="0">
                          <a:solidFill>
                            <a:schemeClr val="dk1"/>
                          </a:solidFill>
                          <a:latin typeface="Calibri"/>
                          <a:ea typeface="+mn-ea"/>
                          <a:cs typeface="+mn-cs"/>
                        </a:rPr>
                        <a:t>Jeder Kursteilnehmer hat einen anderen Mauszeiger</a:t>
                      </a:r>
                      <a:r>
                        <a:rPr lang="en-US" sz="1800" b="0" i="0" baseline="0">
                          <a:solidFill>
                            <a:schemeClr val="dk1"/>
                          </a:solidFill>
                          <a:latin typeface="Calibri"/>
                          <a:ea typeface="+mn-ea"/>
                          <a:cs typeface="+mn-cs"/>
                        </a:rPr>
                        <a:t> mit einem individuellen Bild</a:t>
                      </a:r>
                      <a:r>
                        <a:rPr lang="en-US" sz="1800" b="0" i="0">
                          <a:solidFill>
                            <a:schemeClr val="dk1"/>
                          </a:solidFill>
                          <a:latin typeface="Calibri"/>
                          <a:ea typeface="+mn-ea"/>
                          <a:cs typeface="+mn-cs"/>
                        </a:rPr>
                        <a:t>.</a:t>
                      </a:r>
                    </a:p>
                  </a:txBody>
                  <a:tcPr>
                    <a:solidFill>
                      <a:schemeClr val="bg1"/>
                    </a:solidFill>
                  </a:tcPr>
                </a:tc>
                <a:tc>
                  <a:txBody>
                    <a:bodyPr/>
                    <a:lstStyle/>
                    <a:p>
                      <a:pPr marL="347472" indent="-347472" algn="l" defTabSz="914400">
                        <a:buClr>
                          <a:schemeClr val="dk1"/>
                        </a:buClr>
                        <a:buFont typeface="Arial"/>
                        <a:buChar char="•"/>
                      </a:pPr>
                      <a:r>
                        <a:rPr lang="en-US" sz="1800" b="0" i="0">
                          <a:solidFill>
                            <a:schemeClr val="dk1"/>
                          </a:solidFill>
                          <a:latin typeface="Calibri"/>
                          <a:ea typeface="+mn-ea"/>
                          <a:cs typeface="+mn-cs"/>
                        </a:rPr>
                        <a:t>Alle Kursteilnehmer eines Teams haben einen</a:t>
                      </a:r>
                      <a:r>
                        <a:rPr lang="en-US" sz="1800" b="0" i="0" baseline="0">
                          <a:solidFill>
                            <a:schemeClr val="dk1"/>
                          </a:solidFill>
                          <a:latin typeface="Calibri"/>
                          <a:ea typeface="+mn-ea"/>
                          <a:cs typeface="+mn-cs"/>
                        </a:rPr>
                        <a:t> </a:t>
                      </a:r>
                      <a:r>
                        <a:rPr lang="en-US" sz="1800" b="0" i="0">
                          <a:solidFill>
                            <a:schemeClr val="dk1"/>
                          </a:solidFill>
                          <a:latin typeface="Calibri"/>
                          <a:ea typeface="+mn-ea"/>
                          <a:cs typeface="+mn-cs"/>
                        </a:rPr>
                        <a:t>Mauszeiger mit</a:t>
                      </a:r>
                      <a:r>
                        <a:rPr lang="en-US" sz="1800" b="0" i="0" baseline="0">
                          <a:solidFill>
                            <a:schemeClr val="dk1"/>
                          </a:solidFill>
                          <a:latin typeface="Calibri"/>
                          <a:ea typeface="+mn-ea"/>
                          <a:cs typeface="+mn-cs"/>
                        </a:rPr>
                        <a:t> dem gleichen Bild. </a:t>
                      </a:r>
                    </a:p>
                  </a:txBody>
                  <a:tcPr>
                    <a:solidFill>
                      <a:schemeClr val="bg1"/>
                    </a:solidFill>
                  </a:tcPr>
                </a:tc>
              </a:tr>
              <a:tr h="370840">
                <a:tc>
                  <a:txBody>
                    <a:bodyPr/>
                    <a:lstStyle/>
                    <a:p>
                      <a:pPr marL="347472" indent="-347472" algn="l" defTabSz="914400">
                        <a:buClr>
                          <a:schemeClr val="dk1"/>
                        </a:buClr>
                        <a:buFont typeface="Arial"/>
                        <a:buChar char="•"/>
                      </a:pPr>
                      <a:r>
                        <a:rPr lang="en-US" sz="1800" b="0" i="0">
                          <a:solidFill>
                            <a:schemeClr val="dk1"/>
                          </a:solidFill>
                          <a:latin typeface="Calibri"/>
                          <a:ea typeface="+mn-ea"/>
                          <a:cs typeface="+mn-cs"/>
                        </a:rPr>
                        <a:t>Alle</a:t>
                      </a:r>
                      <a:r>
                        <a:rPr lang="en-US" sz="1800" b="0" i="0" baseline="0">
                          <a:solidFill>
                            <a:schemeClr val="dk1"/>
                          </a:solidFill>
                          <a:latin typeface="Calibri"/>
                          <a:ea typeface="+mn-ea"/>
                          <a:cs typeface="+mn-cs"/>
                        </a:rPr>
                        <a:t> Kursteilnehmer beantworten auf den einzelnen Folien die gestellten Fragen getrennt.</a:t>
                      </a:r>
                    </a:p>
                  </a:txBody>
                  <a:tcPr>
                    <a:solidFill>
                      <a:schemeClr val="bg1"/>
                    </a:solidFill>
                  </a:tcPr>
                </a:tc>
                <a:tc>
                  <a:txBody>
                    <a:bodyPr/>
                    <a:lstStyle/>
                    <a:p>
                      <a:pPr marL="347472" indent="-347472" algn="l" defTabSz="914400">
                        <a:buClr>
                          <a:schemeClr val="dk1"/>
                        </a:buClr>
                        <a:buFont typeface="Arial"/>
                        <a:buChar char="•"/>
                      </a:pPr>
                      <a:r>
                        <a:rPr lang="en-US" sz="1800" b="0" i="0" dirty="0">
                          <a:solidFill>
                            <a:schemeClr val="dk1"/>
                          </a:solidFill>
                          <a:latin typeface="Calibri"/>
                          <a:ea typeface="+mn-ea"/>
                          <a:cs typeface="+mn-cs"/>
                        </a:rPr>
                        <a:t>Teams </a:t>
                      </a:r>
                      <a:r>
                        <a:rPr lang="en-US" sz="1800" b="0" i="0" dirty="0" err="1">
                          <a:solidFill>
                            <a:schemeClr val="dk1"/>
                          </a:solidFill>
                          <a:latin typeface="Calibri"/>
                          <a:ea typeface="+mn-ea"/>
                          <a:cs typeface="+mn-cs"/>
                        </a:rPr>
                        <a:t>fördern</a:t>
                      </a:r>
                      <a:r>
                        <a:rPr lang="en-US" sz="1800" b="0" i="0" dirty="0">
                          <a:solidFill>
                            <a:schemeClr val="dk1"/>
                          </a:solidFill>
                          <a:latin typeface="Calibri"/>
                          <a:ea typeface="+mn-ea"/>
                          <a:cs typeface="+mn-cs"/>
                        </a:rPr>
                        <a:t> die </a:t>
                      </a:r>
                      <a:r>
                        <a:rPr lang="en-US" sz="1800" b="0" i="0" dirty="0" err="1">
                          <a:solidFill>
                            <a:schemeClr val="dk1"/>
                          </a:solidFill>
                          <a:latin typeface="Calibri"/>
                          <a:ea typeface="+mn-ea"/>
                          <a:cs typeface="+mn-cs"/>
                        </a:rPr>
                        <a:t>Zusammenarbeit</a:t>
                      </a:r>
                      <a:r>
                        <a:rPr lang="en-US" sz="1800" b="0" i="0" dirty="0">
                          <a:solidFill>
                            <a:schemeClr val="dk1"/>
                          </a:solidFill>
                          <a:latin typeface="Calibri"/>
                          <a:ea typeface="+mn-ea"/>
                          <a:cs typeface="+mn-cs"/>
                        </a:rPr>
                        <a:t>. </a:t>
                      </a:r>
                      <a:r>
                        <a:rPr lang="en-US" sz="1800" b="0" i="0" dirty="0" err="1">
                          <a:solidFill>
                            <a:schemeClr val="dk1"/>
                          </a:solidFill>
                          <a:latin typeface="Calibri"/>
                          <a:ea typeface="+mn-ea"/>
                          <a:cs typeface="+mn-cs"/>
                        </a:rPr>
                        <a:t>Alle</a:t>
                      </a:r>
                      <a:r>
                        <a:rPr lang="en-US" sz="1800" b="0" i="0" dirty="0">
                          <a:solidFill>
                            <a:schemeClr val="dk1"/>
                          </a:solidFill>
                          <a:latin typeface="Calibri"/>
                          <a:ea typeface="+mn-ea"/>
                          <a:cs typeface="+mn-cs"/>
                        </a:rPr>
                        <a:t> </a:t>
                      </a:r>
                      <a:r>
                        <a:rPr lang="en-US" sz="1800" b="0" i="0" dirty="0" err="1">
                          <a:solidFill>
                            <a:schemeClr val="dk1"/>
                          </a:solidFill>
                          <a:latin typeface="Calibri"/>
                          <a:ea typeface="+mn-ea"/>
                          <a:cs typeface="+mn-cs"/>
                        </a:rPr>
                        <a:t>Teammitglieder</a:t>
                      </a:r>
                      <a:r>
                        <a:rPr lang="en-US" sz="1800" b="0" i="0" dirty="0">
                          <a:solidFill>
                            <a:schemeClr val="dk1"/>
                          </a:solidFill>
                          <a:latin typeface="Calibri"/>
                          <a:ea typeface="+mn-ea"/>
                          <a:cs typeface="+mn-cs"/>
                        </a:rPr>
                        <a:t> </a:t>
                      </a:r>
                      <a:r>
                        <a:rPr lang="en-US" sz="1800" b="0" i="0" dirty="0" err="1">
                          <a:solidFill>
                            <a:schemeClr val="dk1"/>
                          </a:solidFill>
                          <a:latin typeface="Calibri"/>
                          <a:ea typeface="+mn-ea"/>
                          <a:cs typeface="+mn-cs"/>
                        </a:rPr>
                        <a:t>müssen</a:t>
                      </a:r>
                      <a:r>
                        <a:rPr lang="en-US" sz="1800" b="0" i="0" dirty="0">
                          <a:solidFill>
                            <a:schemeClr val="dk1"/>
                          </a:solidFill>
                          <a:latin typeface="Calibri"/>
                          <a:ea typeface="+mn-ea"/>
                          <a:cs typeface="+mn-cs"/>
                        </a:rPr>
                        <a:t> </a:t>
                      </a:r>
                      <a:r>
                        <a:rPr lang="en-US" sz="1800" b="0" i="0" dirty="0" err="1">
                          <a:solidFill>
                            <a:schemeClr val="dk1"/>
                          </a:solidFill>
                          <a:latin typeface="Calibri"/>
                          <a:ea typeface="+mn-ea"/>
                          <a:cs typeface="+mn-cs"/>
                        </a:rPr>
                        <a:t>bei</a:t>
                      </a:r>
                      <a:r>
                        <a:rPr lang="en-US" sz="1800" b="0" i="0" dirty="0">
                          <a:solidFill>
                            <a:schemeClr val="dk1"/>
                          </a:solidFill>
                          <a:latin typeface="Calibri"/>
                          <a:ea typeface="+mn-ea"/>
                          <a:cs typeface="+mn-cs"/>
                        </a:rPr>
                        <a:t> </a:t>
                      </a:r>
                      <a:r>
                        <a:rPr lang="en-US" sz="1800" b="0" i="0" dirty="0" err="1">
                          <a:solidFill>
                            <a:schemeClr val="dk1"/>
                          </a:solidFill>
                          <a:latin typeface="Calibri"/>
                          <a:ea typeface="+mn-ea"/>
                          <a:cs typeface="+mn-cs"/>
                        </a:rPr>
                        <a:t>jeder</a:t>
                      </a:r>
                      <a:r>
                        <a:rPr lang="en-US" sz="1800" b="0" i="0" dirty="0">
                          <a:solidFill>
                            <a:schemeClr val="dk1"/>
                          </a:solidFill>
                          <a:latin typeface="Calibri"/>
                          <a:ea typeface="+mn-ea"/>
                          <a:cs typeface="+mn-cs"/>
                        </a:rPr>
                        <a:t> </a:t>
                      </a:r>
                      <a:r>
                        <a:rPr lang="en-US" sz="1800" b="0" i="0" dirty="0" err="1">
                          <a:solidFill>
                            <a:schemeClr val="dk1"/>
                          </a:solidFill>
                          <a:latin typeface="Calibri"/>
                          <a:ea typeface="+mn-ea"/>
                          <a:cs typeface="+mn-cs"/>
                        </a:rPr>
                        <a:t>Frage</a:t>
                      </a:r>
                      <a:r>
                        <a:rPr lang="en-US" sz="1800" b="0" i="0" baseline="0" dirty="0">
                          <a:solidFill>
                            <a:schemeClr val="dk1"/>
                          </a:solidFill>
                          <a:latin typeface="Calibri"/>
                          <a:ea typeface="+mn-ea"/>
                          <a:cs typeface="+mn-cs"/>
                        </a:rPr>
                        <a:t> </a:t>
                      </a:r>
                      <a:r>
                        <a:rPr lang="en-US" sz="1800" b="0" i="0" baseline="0" dirty="0" err="1">
                          <a:solidFill>
                            <a:schemeClr val="dk1"/>
                          </a:solidFill>
                          <a:latin typeface="Calibri"/>
                          <a:ea typeface="+mn-ea"/>
                          <a:cs typeface="+mn-cs"/>
                        </a:rPr>
                        <a:t>dieselbe</a:t>
                      </a:r>
                      <a:r>
                        <a:rPr lang="en-US" sz="1800" b="0" i="0" baseline="0" dirty="0">
                          <a:solidFill>
                            <a:schemeClr val="dk1"/>
                          </a:solidFill>
                          <a:latin typeface="Calibri"/>
                          <a:ea typeface="+mn-ea"/>
                          <a:cs typeface="+mn-cs"/>
                        </a:rPr>
                        <a:t> </a:t>
                      </a:r>
                      <a:r>
                        <a:rPr lang="en-US" sz="1800" b="0" i="0" baseline="0" dirty="0" err="1">
                          <a:solidFill>
                            <a:schemeClr val="dk1"/>
                          </a:solidFill>
                          <a:latin typeface="Calibri"/>
                          <a:ea typeface="+mn-ea"/>
                          <a:cs typeface="+mn-cs"/>
                        </a:rPr>
                        <a:t>Antwort</a:t>
                      </a:r>
                      <a:r>
                        <a:rPr lang="en-US" sz="1800" b="0" i="0" baseline="0" dirty="0">
                          <a:solidFill>
                            <a:schemeClr val="dk1"/>
                          </a:solidFill>
                          <a:latin typeface="Calibri"/>
                          <a:ea typeface="+mn-ea"/>
                          <a:cs typeface="+mn-cs"/>
                        </a:rPr>
                        <a:t> </a:t>
                      </a:r>
                      <a:r>
                        <a:rPr lang="en-US" sz="1800" b="0" i="0" baseline="0" dirty="0" err="1">
                          <a:solidFill>
                            <a:schemeClr val="dk1"/>
                          </a:solidFill>
                          <a:latin typeface="Calibri"/>
                          <a:ea typeface="+mn-ea"/>
                          <a:cs typeface="+mn-cs"/>
                        </a:rPr>
                        <a:t>auswählen</a:t>
                      </a:r>
                      <a:r>
                        <a:rPr lang="en-US" sz="1800" b="0" i="0" dirty="0">
                          <a:solidFill>
                            <a:schemeClr val="dk1"/>
                          </a:solidFill>
                          <a:latin typeface="Calibri"/>
                          <a:ea typeface="+mn-ea"/>
                          <a:cs typeface="+mn-cs"/>
                        </a:rPr>
                        <a:t>.</a:t>
                      </a:r>
                    </a:p>
                  </a:txBody>
                  <a:tcPr>
                    <a:solidFill>
                      <a:schemeClr val="bg1"/>
                    </a:solidFill>
                  </a:tcPr>
                </a:tc>
              </a:tr>
            </a:tbl>
          </a:graphicData>
        </a:graphic>
      </p:graphicFrame>
      <p:sp>
        <p:nvSpPr>
          <p:cNvPr id="12" name="Rounded Rectangular Callout 11"/>
          <p:cNvSpPr/>
          <p:nvPr/>
        </p:nvSpPr>
        <p:spPr>
          <a:xfrm>
            <a:off x="533400" y="5791200"/>
            <a:ext cx="8001000" cy="685800"/>
          </a:xfrm>
          <a:prstGeom prst="wedgeRoundRectCallout">
            <a:avLst>
              <a:gd name="adj1" fmla="val 41101"/>
              <a:gd name="adj2" fmla="val -83574"/>
              <a:gd name="adj3" fmla="val 16667"/>
            </a:avLst>
          </a:prstGeom>
          <a:solidFill>
            <a:schemeClr val="accent1">
              <a:lumMod val="60000"/>
              <a:lumOff val="40000"/>
              <a:alpha val="48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400">
                <a:solidFill>
                  <a:schemeClr val="tx1"/>
                </a:solidFill>
              </a:rPr>
              <a:t>Mouse Mischief ist für die Interaktion mit Kursteilnehmern vorgesehen und nicht zum Erzielen von Punkten oder zu Prüfungszwecken.</a:t>
            </a:r>
          </a:p>
        </p:txBody>
      </p:sp>
      <p:pic>
        <p:nvPicPr>
          <p:cNvPr id="28690" name="Picture 12" descr="dinosaur.jpg"/>
          <p:cNvPicPr>
            <a:picLocks noChangeAspect="1"/>
          </p:cNvPicPr>
          <p:nvPr/>
        </p:nvPicPr>
        <p:blipFill>
          <a:blip r:embed="rId3" cstate="print"/>
          <a:srcRect/>
          <a:stretch>
            <a:fillRect/>
          </a:stretch>
        </p:blipFill>
        <p:spPr bwMode="auto">
          <a:xfrm>
            <a:off x="7924800" y="5181600"/>
            <a:ext cx="590550" cy="60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1" descr="team page_no text.jpg"/>
          <p:cNvPicPr>
            <a:picLocks noChangeAspect="1"/>
          </p:cNvPicPr>
          <p:nvPr/>
        </p:nvPicPr>
        <p:blipFill>
          <a:blip r:embed="rId3" cstate="print"/>
          <a:srcRect/>
          <a:stretch>
            <a:fillRect/>
          </a:stretch>
        </p:blipFill>
        <p:spPr bwMode="auto">
          <a:xfrm>
            <a:off x="4384675" y="3050200"/>
            <a:ext cx="4267200" cy="3413125"/>
          </a:xfrm>
          <a:prstGeom prst="rect">
            <a:avLst/>
          </a:prstGeom>
          <a:noFill/>
          <a:ln w="9525">
            <a:noFill/>
            <a:miter lim="800000"/>
            <a:headEnd/>
            <a:tailEnd/>
          </a:ln>
        </p:spPr>
      </p:pic>
      <p:sp>
        <p:nvSpPr>
          <p:cNvPr id="29698" name="Title 1"/>
          <p:cNvSpPr>
            <a:spLocks noGrp="1"/>
          </p:cNvSpPr>
          <p:nvPr>
            <p:ph type="title"/>
          </p:nvPr>
        </p:nvSpPr>
        <p:spPr>
          <a:xfrm>
            <a:off x="42863" y="304800"/>
            <a:ext cx="9144000" cy="990600"/>
          </a:xfrm>
        </p:spPr>
        <p:txBody>
          <a:bodyPr lIns="0" rIns="0"/>
          <a:lstStyle/>
          <a:p>
            <a:r>
              <a:rPr lang="en-US" sz="3700" smtClean="0">
                <a:solidFill>
                  <a:srgbClr val="5A6378"/>
                </a:solidFill>
              </a:rPr>
              <a:t>Bildschirmpräsentation wiedergeben: Schritt 3a</a:t>
            </a:r>
          </a:p>
        </p:txBody>
      </p:sp>
      <p:sp>
        <p:nvSpPr>
          <p:cNvPr id="29699" name="TextBox 7"/>
          <p:cNvSpPr txBox="1">
            <a:spLocks noChangeArrowheads="1"/>
          </p:cNvSpPr>
          <p:nvPr/>
        </p:nvSpPr>
        <p:spPr bwMode="auto">
          <a:xfrm>
            <a:off x="685800" y="1641230"/>
            <a:ext cx="7467600" cy="830263"/>
          </a:xfrm>
          <a:prstGeom prst="rect">
            <a:avLst/>
          </a:prstGeom>
          <a:noFill/>
          <a:ln w="9525">
            <a:noFill/>
            <a:miter lim="800000"/>
            <a:headEnd/>
            <a:tailEnd/>
          </a:ln>
        </p:spPr>
        <p:txBody>
          <a:bodyPr>
            <a:spAutoFit/>
          </a:bodyPr>
          <a:lstStyle/>
          <a:p>
            <a:r>
              <a:rPr lang="en-US" sz="2400" dirty="0" err="1">
                <a:latin typeface="Calibri" pitchFamily="34" charset="0"/>
              </a:rPr>
              <a:t>Wenn</a:t>
            </a:r>
            <a:r>
              <a:rPr lang="en-US" sz="2400" dirty="0">
                <a:latin typeface="Calibri" pitchFamily="34" charset="0"/>
              </a:rPr>
              <a:t> </a:t>
            </a:r>
            <a:r>
              <a:rPr lang="en-US" sz="2400" dirty="0" err="1">
                <a:latin typeface="Calibri" pitchFamily="34" charset="0"/>
              </a:rPr>
              <a:t>Sie</a:t>
            </a:r>
            <a:r>
              <a:rPr lang="en-US" sz="2400" dirty="0">
                <a:latin typeface="Calibri" pitchFamily="34" charset="0"/>
              </a:rPr>
              <a:t> </a:t>
            </a:r>
            <a:r>
              <a:rPr lang="en-US" sz="2400" b="1" dirty="0" err="1">
                <a:latin typeface="Calibri" pitchFamily="34" charset="0"/>
              </a:rPr>
              <a:t>Teammodus</a:t>
            </a:r>
            <a:r>
              <a:rPr lang="en-US" sz="2400" dirty="0">
                <a:latin typeface="Calibri" pitchFamily="34" charset="0"/>
              </a:rPr>
              <a:t> </a:t>
            </a:r>
            <a:r>
              <a:rPr lang="en-US" sz="2400" dirty="0" err="1">
                <a:latin typeface="Calibri" pitchFamily="34" charset="0"/>
              </a:rPr>
              <a:t>auswählen</a:t>
            </a:r>
            <a:r>
              <a:rPr lang="en-US" sz="2400" dirty="0">
                <a:latin typeface="Calibri" pitchFamily="34" charset="0"/>
              </a:rPr>
              <a:t>, </a:t>
            </a:r>
            <a:r>
              <a:rPr lang="en-US" sz="2400" dirty="0" err="1">
                <a:latin typeface="Calibri" pitchFamily="34" charset="0"/>
              </a:rPr>
              <a:t>klicken</a:t>
            </a:r>
            <a:r>
              <a:rPr lang="en-US" sz="2400" dirty="0">
                <a:latin typeface="Calibri" pitchFamily="34" charset="0"/>
              </a:rPr>
              <a:t> die </a:t>
            </a:r>
            <a:r>
              <a:rPr lang="en-US" sz="2400" dirty="0" err="1">
                <a:latin typeface="Calibri" pitchFamily="34" charset="0"/>
              </a:rPr>
              <a:t>Kursteilnehmer</a:t>
            </a:r>
            <a:r>
              <a:rPr lang="en-US" sz="2400" dirty="0">
                <a:latin typeface="Calibri" pitchFamily="34" charset="0"/>
              </a:rPr>
              <a:t> auf </a:t>
            </a:r>
            <a:r>
              <a:rPr lang="en-US" sz="2400" dirty="0" err="1">
                <a:latin typeface="Calibri" pitchFamily="34" charset="0"/>
              </a:rPr>
              <a:t>ein</a:t>
            </a:r>
            <a:r>
              <a:rPr lang="en-US" sz="2400" dirty="0">
                <a:latin typeface="Calibri" pitchFamily="34" charset="0"/>
              </a:rPr>
              <a:t> </a:t>
            </a:r>
            <a:r>
              <a:rPr lang="en-US" sz="2400" dirty="0" err="1">
                <a:latin typeface="Calibri" pitchFamily="34" charset="0"/>
              </a:rPr>
              <a:t>Bild</a:t>
            </a:r>
            <a:r>
              <a:rPr lang="en-US" sz="2400" dirty="0">
                <a:latin typeface="Calibri" pitchFamily="34" charset="0"/>
              </a:rPr>
              <a:t>, um </a:t>
            </a:r>
            <a:r>
              <a:rPr lang="en-US" sz="2400" dirty="0" err="1">
                <a:latin typeface="Calibri" pitchFamily="34" charset="0"/>
              </a:rPr>
              <a:t>einem</a:t>
            </a:r>
            <a:r>
              <a:rPr lang="en-US" sz="2400" dirty="0">
                <a:latin typeface="Calibri" pitchFamily="34" charset="0"/>
              </a:rPr>
              <a:t> Team </a:t>
            </a:r>
            <a:r>
              <a:rPr lang="en-US" sz="2400" dirty="0" err="1">
                <a:latin typeface="Calibri" pitchFamily="34" charset="0"/>
              </a:rPr>
              <a:t>beizutreten</a:t>
            </a:r>
            <a:r>
              <a:rPr lang="en-US" sz="2400" dirty="0">
                <a:latin typeface="Calibri" pitchFamily="34" charset="0"/>
              </a:rPr>
              <a:t>. Die </a:t>
            </a:r>
            <a:r>
              <a:rPr lang="en-US" sz="2400" dirty="0" err="1">
                <a:latin typeface="Calibri" pitchFamily="34" charset="0"/>
              </a:rPr>
              <a:t>Bilder</a:t>
            </a:r>
            <a:r>
              <a:rPr lang="en-US" sz="2400" dirty="0">
                <a:latin typeface="Calibri" pitchFamily="34" charset="0"/>
              </a:rPr>
              <a:t> auf </a:t>
            </a:r>
            <a:r>
              <a:rPr lang="en-US" sz="2400" dirty="0" err="1">
                <a:latin typeface="Calibri" pitchFamily="34" charset="0"/>
              </a:rPr>
              <a:t>dieser</a:t>
            </a:r>
            <a:r>
              <a:rPr lang="en-US" sz="2400" dirty="0">
                <a:latin typeface="Calibri" pitchFamily="34" charset="0"/>
              </a:rPr>
              <a:t> </a:t>
            </a:r>
            <a:r>
              <a:rPr lang="en-US" sz="2400" dirty="0" err="1">
                <a:latin typeface="Calibri" pitchFamily="34" charset="0"/>
              </a:rPr>
              <a:t>Seite</a:t>
            </a:r>
            <a:r>
              <a:rPr lang="en-US" sz="2400" dirty="0">
                <a:latin typeface="Calibri" pitchFamily="34" charset="0"/>
              </a:rPr>
              <a:t> </a:t>
            </a:r>
            <a:r>
              <a:rPr lang="en-US" sz="2400" dirty="0" err="1">
                <a:latin typeface="Calibri" pitchFamily="34" charset="0"/>
              </a:rPr>
              <a:t>repräsentieren</a:t>
            </a:r>
            <a:r>
              <a:rPr lang="en-US" sz="2400" dirty="0">
                <a:latin typeface="Calibri" pitchFamily="34" charset="0"/>
              </a:rPr>
              <a:t> Teams. </a:t>
            </a:r>
          </a:p>
        </p:txBody>
      </p:sp>
      <p:sp>
        <p:nvSpPr>
          <p:cNvPr id="13" name="TextBox 12"/>
          <p:cNvSpPr txBox="1"/>
          <p:nvPr/>
        </p:nvSpPr>
        <p:spPr>
          <a:xfrm>
            <a:off x="5588000" y="0"/>
            <a:ext cx="3352800" cy="923925"/>
          </a:xfrm>
          <a:prstGeom prst="rect">
            <a:avLst/>
          </a:prstGeom>
          <a:noFill/>
        </p:spPr>
        <p:txBody>
          <a:bodyPr>
            <a:spAutoFit/>
          </a:bodyPr>
          <a:lstStyle/>
          <a:p>
            <a:endParaRPr lang="en-US" b="1">
              <a:latin typeface="Calibri" pitchFamily="34" charset="0"/>
            </a:endParaRPr>
          </a:p>
          <a:p>
            <a:endParaRPr lang="en-US">
              <a:latin typeface="Calibri" pitchFamily="34" charset="0"/>
            </a:endParaRPr>
          </a:p>
          <a:p>
            <a:endParaRPr lang="en-US">
              <a:latin typeface="Calibri" pitchFamily="34" charset="0"/>
            </a:endParaRPr>
          </a:p>
        </p:txBody>
      </p:sp>
      <p:sp>
        <p:nvSpPr>
          <p:cNvPr id="29701" name="TextBox 14"/>
          <p:cNvSpPr txBox="1">
            <a:spLocks noChangeArrowheads="1"/>
          </p:cNvSpPr>
          <p:nvPr/>
        </p:nvSpPr>
        <p:spPr bwMode="auto">
          <a:xfrm>
            <a:off x="5248275" y="4325938"/>
            <a:ext cx="457200" cy="369887"/>
          </a:xfrm>
          <a:prstGeom prst="rect">
            <a:avLst/>
          </a:prstGeom>
          <a:noFill/>
          <a:ln w="9525">
            <a:noFill/>
            <a:miter lim="800000"/>
            <a:headEnd/>
            <a:tailEnd/>
          </a:ln>
        </p:spPr>
        <p:txBody>
          <a:bodyPr>
            <a:spAutoFit/>
          </a:bodyPr>
          <a:lstStyle/>
          <a:p>
            <a:r>
              <a:rPr lang="en-US">
                <a:latin typeface="Calibri" pitchFamily="34" charset="0"/>
              </a:rPr>
              <a:t> </a:t>
            </a:r>
            <a:r>
              <a:rPr lang="en-US">
                <a:latin typeface="Calibri" pitchFamily="34" charset="0"/>
                <a:sym typeface="Wingdings" pitchFamily="2" charset="2"/>
              </a:rPr>
              <a:t></a:t>
            </a:r>
          </a:p>
        </p:txBody>
      </p:sp>
      <p:sp>
        <p:nvSpPr>
          <p:cNvPr id="29702" name="Rectangle 10"/>
          <p:cNvSpPr>
            <a:spLocks noChangeArrowheads="1"/>
          </p:cNvSpPr>
          <p:nvPr/>
        </p:nvSpPr>
        <p:spPr bwMode="auto">
          <a:xfrm>
            <a:off x="7162800" y="4267200"/>
            <a:ext cx="390525" cy="369888"/>
          </a:xfrm>
          <a:prstGeom prst="rect">
            <a:avLst/>
          </a:prstGeom>
          <a:noFill/>
          <a:ln w="9525">
            <a:noFill/>
            <a:miter lim="800000"/>
            <a:headEnd/>
            <a:tailEnd/>
          </a:ln>
        </p:spPr>
        <p:txBody>
          <a:bodyPr wrap="none">
            <a:spAutoFit/>
          </a:bodyPr>
          <a:lstStyle/>
          <a:p>
            <a:r>
              <a:rPr lang="en-US">
                <a:latin typeface="Calibri" pitchFamily="34" charset="0"/>
                <a:sym typeface="Wingdings" pitchFamily="2" charset="2"/>
              </a:rPr>
              <a:t></a:t>
            </a:r>
          </a:p>
        </p:txBody>
      </p:sp>
      <p:graphicFrame>
        <p:nvGraphicFramePr>
          <p:cNvPr id="17" name="Table 16"/>
          <p:cNvGraphicFramePr>
            <a:graphicFrameLocks noGrp="1"/>
          </p:cNvGraphicFramePr>
          <p:nvPr/>
        </p:nvGraphicFramePr>
        <p:xfrm>
          <a:off x="487363" y="2937728"/>
          <a:ext cx="3597275" cy="3566160"/>
        </p:xfrm>
        <a:graphic>
          <a:graphicData uri="http://schemas.openxmlformats.org/drawingml/2006/table">
            <a:tbl>
              <a:tblPr/>
              <a:tblGrid>
                <a:gridCol w="366712"/>
                <a:gridCol w="3230563"/>
              </a:tblGrid>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sym typeface="Wingdings" pitchFamily="2" charset="2"/>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Calibri" pitchFamily="34" charset="0"/>
                        </a:rPr>
                        <a:t>Nachdem</a:t>
                      </a:r>
                      <a:r>
                        <a:rPr kumimoji="0" lang="en-US" sz="1800" b="0" i="0" u="none" strike="noStrike" cap="none" normalizeH="0" baseline="0" dirty="0" smtClean="0">
                          <a:ln>
                            <a:noFill/>
                          </a:ln>
                          <a:solidFill>
                            <a:schemeClr val="tx1"/>
                          </a:solidFill>
                          <a:effectLst/>
                          <a:latin typeface="Calibri" pitchFamily="34" charset="0"/>
                        </a:rPr>
                        <a:t> </a:t>
                      </a:r>
                      <a:r>
                        <a:rPr kumimoji="0" lang="en-US" sz="1800" b="0" i="0" u="none" strike="noStrike" cap="none" normalizeH="0" baseline="0" dirty="0" err="1" smtClean="0">
                          <a:ln>
                            <a:noFill/>
                          </a:ln>
                          <a:solidFill>
                            <a:schemeClr val="tx1"/>
                          </a:solidFill>
                          <a:effectLst/>
                          <a:latin typeface="Calibri" pitchFamily="34" charset="0"/>
                        </a:rPr>
                        <a:t>ein</a:t>
                      </a:r>
                      <a:r>
                        <a:rPr kumimoji="0" lang="en-US" sz="1800" b="0" i="0" u="none" strike="noStrike" cap="none" normalizeH="0" baseline="0" dirty="0" smtClean="0">
                          <a:ln>
                            <a:noFill/>
                          </a:ln>
                          <a:solidFill>
                            <a:schemeClr val="tx1"/>
                          </a:solidFill>
                          <a:effectLst/>
                          <a:latin typeface="Calibri" pitchFamily="34" charset="0"/>
                        </a:rPr>
                        <a:t> </a:t>
                      </a:r>
                      <a:r>
                        <a:rPr kumimoji="0" lang="en-US" sz="1800" b="0" i="0" u="none" strike="noStrike" cap="none" normalizeH="0" baseline="0" dirty="0" err="1" smtClean="0">
                          <a:ln>
                            <a:noFill/>
                          </a:ln>
                          <a:solidFill>
                            <a:schemeClr val="tx1"/>
                          </a:solidFill>
                          <a:effectLst/>
                          <a:latin typeface="Calibri" pitchFamily="34" charset="0"/>
                        </a:rPr>
                        <a:t>Kursteilnehmer</a:t>
                      </a:r>
                      <a:r>
                        <a:rPr kumimoji="0" lang="en-US" sz="1800" b="0" i="0" u="none" strike="noStrike" cap="none" normalizeH="0" baseline="0" dirty="0" smtClean="0">
                          <a:ln>
                            <a:noFill/>
                          </a:ln>
                          <a:solidFill>
                            <a:schemeClr val="tx1"/>
                          </a:solidFill>
                          <a:effectLst/>
                          <a:latin typeface="Calibri" pitchFamily="34" charset="0"/>
                        </a:rPr>
                        <a:t> auf </a:t>
                      </a:r>
                      <a:r>
                        <a:rPr kumimoji="0" lang="en-US" sz="1800" b="0" i="0" u="none" strike="noStrike" cap="none" normalizeH="0" baseline="0" dirty="0" err="1" smtClean="0">
                          <a:ln>
                            <a:noFill/>
                          </a:ln>
                          <a:solidFill>
                            <a:schemeClr val="tx1"/>
                          </a:solidFill>
                          <a:effectLst/>
                          <a:latin typeface="Calibri" pitchFamily="34" charset="0"/>
                        </a:rPr>
                        <a:t>ein</a:t>
                      </a:r>
                      <a:r>
                        <a:rPr kumimoji="0" lang="en-US" sz="1800" b="0" i="0" u="none" strike="noStrike" cap="none" normalizeH="0" baseline="0" dirty="0" smtClean="0">
                          <a:ln>
                            <a:noFill/>
                          </a:ln>
                          <a:solidFill>
                            <a:schemeClr val="tx1"/>
                          </a:solidFill>
                          <a:effectLst/>
                          <a:latin typeface="Calibri" pitchFamily="34" charset="0"/>
                        </a:rPr>
                        <a:t> </a:t>
                      </a:r>
                      <a:r>
                        <a:rPr kumimoji="0" lang="en-US" sz="1800" b="0" i="0" u="none" strike="noStrike" cap="none" normalizeH="0" baseline="0" dirty="0" err="1" smtClean="0">
                          <a:ln>
                            <a:noFill/>
                          </a:ln>
                          <a:solidFill>
                            <a:schemeClr val="tx1"/>
                          </a:solidFill>
                          <a:effectLst/>
                          <a:latin typeface="Calibri" pitchFamily="34" charset="0"/>
                        </a:rPr>
                        <a:t>Bild</a:t>
                      </a:r>
                      <a:r>
                        <a:rPr kumimoji="0" lang="en-US" sz="1800" b="0" i="0" u="none" strike="noStrike" cap="none" normalizeH="0" baseline="0" dirty="0" smtClean="0">
                          <a:ln>
                            <a:noFill/>
                          </a:ln>
                          <a:solidFill>
                            <a:schemeClr val="tx1"/>
                          </a:solidFill>
                          <a:effectLst/>
                          <a:latin typeface="Calibri" pitchFamily="34" charset="0"/>
                        </a:rPr>
                        <a:t> </a:t>
                      </a:r>
                      <a:r>
                        <a:rPr kumimoji="0" lang="en-US" sz="1800" b="0" i="0" u="none" strike="noStrike" cap="none" normalizeH="0" baseline="0" dirty="0" err="1" smtClean="0">
                          <a:ln>
                            <a:noFill/>
                          </a:ln>
                          <a:solidFill>
                            <a:schemeClr val="tx1"/>
                          </a:solidFill>
                          <a:effectLst/>
                          <a:latin typeface="Calibri" pitchFamily="34" charset="0"/>
                        </a:rPr>
                        <a:t>geklickt</a:t>
                      </a:r>
                      <a:r>
                        <a:rPr kumimoji="0" lang="en-US" sz="1800" b="0" i="0" u="none" strike="noStrike" cap="none" normalizeH="0" baseline="0" dirty="0" smtClean="0">
                          <a:ln>
                            <a:noFill/>
                          </a:ln>
                          <a:solidFill>
                            <a:schemeClr val="tx1"/>
                          </a:solidFill>
                          <a:effectLst/>
                          <a:latin typeface="Calibri" pitchFamily="34" charset="0"/>
                        </a:rPr>
                        <a:t> hat, </a:t>
                      </a:r>
                      <a:r>
                        <a:rPr kumimoji="0" lang="en-US" sz="1800" b="0" i="0" u="none" strike="noStrike" cap="none" normalizeH="0" baseline="0" dirty="0" err="1" smtClean="0">
                          <a:ln>
                            <a:noFill/>
                          </a:ln>
                          <a:solidFill>
                            <a:schemeClr val="tx1"/>
                          </a:solidFill>
                          <a:effectLst/>
                          <a:latin typeface="Calibri" pitchFamily="34" charset="0"/>
                        </a:rPr>
                        <a:t>ändert</a:t>
                      </a:r>
                      <a:r>
                        <a:rPr kumimoji="0" lang="en-US" sz="1800" b="0" i="0" u="none" strike="noStrike" cap="none" normalizeH="0" baseline="0" dirty="0" smtClean="0">
                          <a:ln>
                            <a:noFill/>
                          </a:ln>
                          <a:solidFill>
                            <a:schemeClr val="tx1"/>
                          </a:solidFill>
                          <a:effectLst/>
                          <a:latin typeface="Calibri" pitchFamily="34" charset="0"/>
                        </a:rPr>
                        <a:t> </a:t>
                      </a:r>
                      <a:r>
                        <a:rPr kumimoji="0" lang="en-US" sz="1800" b="0" i="0" u="none" strike="noStrike" cap="none" normalizeH="0" baseline="0" dirty="0" err="1" smtClean="0">
                          <a:ln>
                            <a:noFill/>
                          </a:ln>
                          <a:solidFill>
                            <a:schemeClr val="tx1"/>
                          </a:solidFill>
                          <a:effectLst/>
                          <a:latin typeface="Calibri" pitchFamily="34" charset="0"/>
                        </a:rPr>
                        <a:t>sich</a:t>
                      </a:r>
                      <a:r>
                        <a:rPr kumimoji="0" lang="en-US" sz="1800" b="0" i="0" u="none" strike="noStrike" cap="none" normalizeH="0" baseline="0" dirty="0" smtClean="0">
                          <a:ln>
                            <a:noFill/>
                          </a:ln>
                          <a:solidFill>
                            <a:schemeClr val="tx1"/>
                          </a:solidFill>
                          <a:effectLst/>
                          <a:latin typeface="Calibri" pitchFamily="34" charset="0"/>
                        </a:rPr>
                        <a:t> </a:t>
                      </a:r>
                      <a:r>
                        <a:rPr kumimoji="0" lang="en-US" sz="1800" b="0" i="0" u="none" strike="noStrike" cap="none" normalizeH="0" baseline="0" dirty="0" err="1" smtClean="0">
                          <a:ln>
                            <a:noFill/>
                          </a:ln>
                          <a:solidFill>
                            <a:schemeClr val="tx1"/>
                          </a:solidFill>
                          <a:effectLst/>
                          <a:latin typeface="Calibri" pitchFamily="34" charset="0"/>
                        </a:rPr>
                        <a:t>dessen</a:t>
                      </a:r>
                      <a:r>
                        <a:rPr kumimoji="0" lang="en-US" sz="1800" b="0" i="0" u="none" strike="noStrike" cap="none" normalizeH="0" baseline="0" dirty="0" smtClean="0">
                          <a:ln>
                            <a:noFill/>
                          </a:ln>
                          <a:solidFill>
                            <a:schemeClr val="tx1"/>
                          </a:solidFill>
                          <a:effectLst/>
                          <a:latin typeface="Calibri" pitchFamily="34" charset="0"/>
                        </a:rPr>
                        <a:t> </a:t>
                      </a:r>
                      <a:r>
                        <a:rPr kumimoji="0" lang="en-US" sz="1800" b="0" i="0" u="none" strike="noStrike" cap="none" normalizeH="0" baseline="0" dirty="0" err="1" smtClean="0">
                          <a:ln>
                            <a:noFill/>
                          </a:ln>
                          <a:solidFill>
                            <a:schemeClr val="tx1"/>
                          </a:solidFill>
                          <a:effectLst/>
                          <a:latin typeface="Calibri" pitchFamily="34" charset="0"/>
                        </a:rPr>
                        <a:t>Mauszeiger</a:t>
                      </a:r>
                      <a:r>
                        <a:rPr kumimoji="0" lang="en-US" sz="1800" b="0" i="0" u="none" strike="noStrike" cap="none" normalizeH="0" baseline="0" dirty="0" smtClean="0">
                          <a:ln>
                            <a:noFill/>
                          </a:ln>
                          <a:solidFill>
                            <a:schemeClr val="tx1"/>
                          </a:solidFill>
                          <a:effectLst/>
                          <a:latin typeface="Calibri" pitchFamily="34" charset="0"/>
                        </a:rPr>
                        <a:t> in das </a:t>
                      </a:r>
                      <a:r>
                        <a:rPr kumimoji="0" lang="en-US" sz="1800" b="0" i="0" u="none" strike="noStrike" cap="none" normalizeH="0" baseline="0" dirty="0" err="1" smtClean="0">
                          <a:ln>
                            <a:noFill/>
                          </a:ln>
                          <a:solidFill>
                            <a:schemeClr val="tx1"/>
                          </a:solidFill>
                          <a:effectLst/>
                          <a:latin typeface="Calibri" pitchFamily="34" charset="0"/>
                        </a:rPr>
                        <a:t>Teambild</a:t>
                      </a:r>
                      <a:r>
                        <a:rPr kumimoji="0" lang="en-US" sz="1800" b="0" i="0" u="none" strike="noStrike" cap="none" normalizeH="0" baseline="0" dirty="0" smtClean="0">
                          <a:ln>
                            <a:noFill/>
                          </a:ln>
                          <a:solidFill>
                            <a:schemeClr val="tx1"/>
                          </a:solidFill>
                          <a:effectLst/>
                          <a:latin typeface="Calibri"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sym typeface="Wingdings" pitchFamily="2" charset="2"/>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Die Zahl am oberen Rand jedes Bilds zeigt, wie viele Kursteilnehmer dem Team beigetreten sind.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07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sym typeface="Wingdings" pitchFamily="2" charset="2"/>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err="1" smtClean="0">
                          <a:ln>
                            <a:noFill/>
                          </a:ln>
                          <a:solidFill>
                            <a:srgbClr val="000000"/>
                          </a:solidFill>
                          <a:effectLst/>
                          <a:latin typeface="Calibri" pitchFamily="34" charset="0"/>
                        </a:rPr>
                        <a:t>Oben</a:t>
                      </a:r>
                      <a:r>
                        <a:rPr kumimoji="0" lang="en-US" sz="1800" b="0" i="1" u="none" strike="noStrike" cap="none" normalizeH="0" baseline="0" dirty="0" smtClean="0">
                          <a:ln>
                            <a:noFill/>
                          </a:ln>
                          <a:solidFill>
                            <a:srgbClr val="000000"/>
                          </a:solidFill>
                          <a:effectLst/>
                          <a:latin typeface="Calibri" pitchFamily="34" charset="0"/>
                        </a:rPr>
                        <a:t>: </a:t>
                      </a:r>
                      <a:r>
                        <a:rPr kumimoji="0" lang="en-US" sz="1800" b="0" i="0" u="none" strike="noStrike" cap="none" normalizeH="0" baseline="0" dirty="0" err="1" smtClean="0">
                          <a:ln>
                            <a:noFill/>
                          </a:ln>
                          <a:solidFill>
                            <a:srgbClr val="000000"/>
                          </a:solidFill>
                          <a:effectLst/>
                          <a:latin typeface="Calibri" pitchFamily="34" charset="0"/>
                        </a:rPr>
                        <a:t>Mäuse</a:t>
                      </a:r>
                      <a:r>
                        <a:rPr kumimoji="0" lang="en-US" sz="1800" b="0" i="0" u="none" strike="noStrike" cap="none" normalizeH="0" baseline="0" dirty="0" smtClean="0">
                          <a:ln>
                            <a:noFill/>
                          </a:ln>
                          <a:solidFill>
                            <a:srgbClr val="000000"/>
                          </a:solidFill>
                          <a:effectLst/>
                          <a:latin typeface="Calibri" pitchFamily="34" charset="0"/>
                        </a:rPr>
                        <a:t> in Teams.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err="1" smtClean="0">
                          <a:ln>
                            <a:noFill/>
                          </a:ln>
                          <a:solidFill>
                            <a:srgbClr val="000000"/>
                          </a:solidFill>
                          <a:effectLst/>
                          <a:latin typeface="Calibri" pitchFamily="34" charset="0"/>
                        </a:rPr>
                        <a:t>Unten</a:t>
                      </a:r>
                      <a:r>
                        <a:rPr kumimoji="0" lang="en-US" sz="1800" b="0" i="1" u="none" strike="noStrike" cap="none" normalizeH="0" baseline="0" dirty="0" smtClean="0">
                          <a:ln>
                            <a:noFill/>
                          </a:ln>
                          <a:solidFill>
                            <a:srgbClr val="000000"/>
                          </a:solidFill>
                          <a:effectLst/>
                          <a:latin typeface="Calibri" pitchFamily="34" charset="0"/>
                        </a:rPr>
                        <a:t>:</a:t>
                      </a:r>
                      <a:r>
                        <a:rPr kumimoji="0" lang="en-US" sz="1800" b="0" i="0" u="none" strike="noStrike" cap="none" normalizeH="0" baseline="0" dirty="0" smtClean="0">
                          <a:ln>
                            <a:noFill/>
                          </a:ln>
                          <a:solidFill>
                            <a:srgbClr val="000000"/>
                          </a:solidFill>
                          <a:effectLst/>
                          <a:latin typeface="Calibri" pitchFamily="34" charset="0"/>
                        </a:rPr>
                        <a:t> </a:t>
                      </a:r>
                      <a:r>
                        <a:rPr kumimoji="0" lang="en-US" sz="1800" b="0" i="0" u="none" strike="noStrike" cap="none" normalizeH="0" baseline="0" dirty="0" err="1" smtClean="0">
                          <a:ln>
                            <a:noFill/>
                          </a:ln>
                          <a:solidFill>
                            <a:srgbClr val="000000"/>
                          </a:solidFill>
                          <a:effectLst/>
                          <a:latin typeface="Calibri" pitchFamily="34" charset="0"/>
                        </a:rPr>
                        <a:t>Verbleibende</a:t>
                      </a:r>
                      <a:r>
                        <a:rPr kumimoji="0" lang="en-US" sz="1800" b="0" i="0" u="none" strike="noStrike" cap="none" normalizeH="0" baseline="0" dirty="0" smtClean="0">
                          <a:ln>
                            <a:noFill/>
                          </a:ln>
                          <a:solidFill>
                            <a:srgbClr val="000000"/>
                          </a:solidFill>
                          <a:effectLst/>
                          <a:latin typeface="Calibri" pitchFamily="34" charset="0"/>
                        </a:rPr>
                        <a:t> </a:t>
                      </a:r>
                      <a:r>
                        <a:rPr kumimoji="0" lang="en-US" sz="1800" b="0" i="0" u="none" strike="noStrike" cap="none" normalizeH="0" baseline="0" dirty="0" err="1" smtClean="0">
                          <a:ln>
                            <a:noFill/>
                          </a:ln>
                          <a:solidFill>
                            <a:srgbClr val="000000"/>
                          </a:solidFill>
                          <a:effectLst/>
                          <a:latin typeface="Calibri" pitchFamily="34" charset="0"/>
                        </a:rPr>
                        <a:t>Mäuse</a:t>
                      </a:r>
                      <a:r>
                        <a:rPr kumimoji="0" lang="en-US" sz="1800" b="0" i="0" u="none" strike="noStrike" cap="none" normalizeH="0" baseline="0" dirty="0" smtClean="0">
                          <a:ln>
                            <a:noFill/>
                          </a:ln>
                          <a:solidFill>
                            <a:srgbClr val="000000"/>
                          </a:solidFill>
                          <a:effectLst/>
                          <a:latin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sp>
        <p:nvSpPr>
          <p:cNvPr id="29717" name="Rectangle 9"/>
          <p:cNvSpPr>
            <a:spLocks noChangeArrowheads="1"/>
          </p:cNvSpPr>
          <p:nvPr/>
        </p:nvSpPr>
        <p:spPr bwMode="auto">
          <a:xfrm>
            <a:off x="8382000" y="3124200"/>
            <a:ext cx="390525" cy="369888"/>
          </a:xfrm>
          <a:prstGeom prst="rect">
            <a:avLst/>
          </a:prstGeom>
          <a:noFill/>
          <a:ln w="9525">
            <a:noFill/>
            <a:miter lim="800000"/>
            <a:headEnd/>
            <a:tailEnd/>
          </a:ln>
        </p:spPr>
        <p:txBody>
          <a:bodyPr wrap="none">
            <a:spAutoFit/>
          </a:bodyPr>
          <a:lstStyle/>
          <a:p>
            <a:r>
              <a:rPr lang="en-US">
                <a:latin typeface="Calibri" pitchFamily="34" charset="0"/>
                <a:sym typeface="Wingdings" pitchFamily="2" charset="2"/>
              </a:rPr>
              <a: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1"/>
</p:tagLst>
</file>

<file path=ppt/tags/tag10.xml><?xml version="1.0" encoding="utf-8"?>
<p:tagLst xmlns:a="http://schemas.openxmlformats.org/drawingml/2006/main" xmlns:r="http://schemas.openxmlformats.org/officeDocument/2006/relationships" xmlns:p="http://schemas.openxmlformats.org/presentationml/2006/main">
  <p:tag name="SHAPETYPE" val="AnswerButton"/>
  <p:tag name="ANSWERBUTTONINDEX" val="3"/>
</p:tagLst>
</file>

<file path=ppt/tags/tag11.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1"/>
</p:tagLst>
</file>

<file path=ppt/tags/tag12.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2"/>
</p:tagLst>
</file>

<file path=ppt/tags/tag13.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3"/>
</p:tagLst>
</file>

<file path=ppt/tags/tag14.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15.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16.xml><?xml version="1.0" encoding="utf-8"?>
<p:tagLst xmlns:a="http://schemas.openxmlformats.org/drawingml/2006/main" xmlns:r="http://schemas.openxmlformats.org/officeDocument/2006/relationships" xmlns:p="http://schemas.openxmlformats.org/presentationml/2006/main">
  <p:tag name="SHAPETYPE" val="AnswerButton"/>
  <p:tag name="ANSWERBUTTONINDEX" val="3"/>
</p:tagLst>
</file>

<file path=ppt/tags/tag17.xml><?xml version="1.0" encoding="utf-8"?>
<p:tagLst xmlns:a="http://schemas.openxmlformats.org/drawingml/2006/main" xmlns:r="http://schemas.openxmlformats.org/officeDocument/2006/relationships" xmlns:p="http://schemas.openxmlformats.org/presentationml/2006/main">
  <p:tag name="SHAPETYPE" val="DrawingPalette"/>
</p:tagLst>
</file>

<file path=ppt/tags/tag18.xml><?xml version="1.0" encoding="utf-8"?>
<p:tagLst xmlns:a="http://schemas.openxmlformats.org/drawingml/2006/main" xmlns:r="http://schemas.openxmlformats.org/officeDocument/2006/relationships" xmlns:p="http://schemas.openxmlformats.org/presentationml/2006/main">
  <p:tag name="CHOICESCOUNT" val="2"/>
  <p:tag name="CORRECTANSWER" val="1"/>
</p:tagLst>
</file>

<file path=ppt/tags/tag19.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2.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2"/>
</p:tagLst>
</file>

<file path=ppt/tags/tag20.xml><?xml version="1.0" encoding="utf-8"?>
<p:tagLst xmlns:a="http://schemas.openxmlformats.org/drawingml/2006/main" xmlns:r="http://schemas.openxmlformats.org/officeDocument/2006/relationships" xmlns:p="http://schemas.openxmlformats.org/presentationml/2006/main">
  <p:tag name="CHOICESCOUNT" val="3"/>
  <p:tag name="CORRECTANSWER" val="3"/>
</p:tagLst>
</file>

<file path=ppt/tags/tag21.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22.xml><?xml version="1.0" encoding="utf-8"?>
<p:tagLst xmlns:a="http://schemas.openxmlformats.org/drawingml/2006/main" xmlns:r="http://schemas.openxmlformats.org/officeDocument/2006/relationships" xmlns:p="http://schemas.openxmlformats.org/presentationml/2006/main">
  <p:tag name="CHOICESCOUNT" val="3"/>
</p:tagLst>
</file>

<file path=ppt/tags/tag23.xml><?xml version="1.0" encoding="utf-8"?>
<p:tagLst xmlns:a="http://schemas.openxmlformats.org/drawingml/2006/main" xmlns:r="http://schemas.openxmlformats.org/officeDocument/2006/relationships" xmlns:p="http://schemas.openxmlformats.org/presentationml/2006/main">
  <p:tag name="CHOICESCOUNT" val="0"/>
</p:tagLst>
</file>

<file path=ppt/tags/tag3.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4.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5.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1"/>
</p:tagLst>
</file>

<file path=ppt/tags/tag6.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2"/>
</p:tagLst>
</file>

<file path=ppt/tags/tag7.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3"/>
</p:tagLst>
</file>

<file path=ppt/tags/tag8.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9.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Layout>
  <Type>MultipleChoice</Type>
  <ChoicesCount>3</ChoicesCount>
  <Orientation>Left</Orientation>
</Layout>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CB0A05C6711B41B7D00117F9FA4337" ma:contentTypeVersion="1" ma:contentTypeDescription="Create a new document." ma:contentTypeScope="" ma:versionID="04542ecb4fa76b78485ee1470223bd87">
  <xsd:schema xmlns:xsd="http://www.w3.org/2001/XMLSchema" xmlns:xs="http://www.w3.org/2001/XMLSchema" xmlns:p="http://schemas.microsoft.com/office/2006/metadata/properties" xmlns:ns2="8369a390-5c05-414c-8d59-2fee9c54de74" targetNamespace="http://schemas.microsoft.com/office/2006/metadata/properties" ma:root="true" ma:fieldsID="027b7159c981458b88b62a55468dace5" ns2:_="">
    <xsd:import namespace="8369a390-5c05-414c-8d59-2fee9c54de74"/>
    <xsd:element name="properties">
      <xsd:complexType>
        <xsd:sequence>
          <xsd:element name="documentManagement">
            <xsd:complexType>
              <xsd:all>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69a390-5c05-414c-8d59-2fee9c54de74" elementFormDefault="qualified">
    <xsd:import namespace="http://schemas.microsoft.com/office/2006/documentManagement/types"/>
    <xsd:import namespace="http://schemas.microsoft.com/office/infopath/2007/PartnerControls"/>
    <xsd:element name="Status" ma:index="8" nillable="true" ma:displayName="Status" ma:default="Writing" ma:format="Dropdown" ma:internalName="Status">
      <xsd:simpleType>
        <xsd:restriction base="dms:Choice">
          <xsd:enumeration value="Writing"/>
          <xsd:enumeration value="Editing"/>
          <xsd:enumeration value="Incorp"/>
          <xsd:enumeration value="Content Comple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ayout>
  <Type>MultipleChoice</Type>
  <ChoicesCount>3</ChoicesCount>
  <Orientation>Left</Orientation>
</Layout>
</file>

<file path=customXml/item5.xml><?xml version="1.0" encoding="utf-8"?>
<Layout>
  <Type>MultipleChoice</Type>
  <ChoicesCount>2</ChoicesCount>
  <Orientation>Left</Orientation>
</Layout>
</file>

<file path=customXml/item6.xml><?xml version="1.0" encoding="utf-8"?>
<Layout>
  <Type>Drawing</Type>
  <ChoicesCount>0</ChoicesCount>
  <Orientation>Left</Orientation>
</Layout>
</file>

<file path=customXml/item7.xml><?xml version="1.0" encoding="utf-8"?>
<p:properties xmlns:p="http://schemas.microsoft.com/office/2006/metadata/properties" xmlns:xsi="http://www.w3.org/2001/XMLSchema-instance" xmlns:pc="http://schemas.microsoft.com/office/infopath/2007/PartnerControls">
  <documentManagement>
    <Status xmlns="8369a390-5c05-414c-8d59-2fee9c54de74">Writing</Status>
  </documentManagement>
</p:properties>
</file>

<file path=customXml/itemProps1.xml><?xml version="1.0" encoding="utf-8"?>
<ds:datastoreItem xmlns:ds="http://schemas.openxmlformats.org/officeDocument/2006/customXml" ds:itemID="{3AEC5351-11E5-48DF-84A3-92739175E8D3}">
  <ds:schemaRefs/>
</ds:datastoreItem>
</file>

<file path=customXml/itemProps2.xml><?xml version="1.0" encoding="utf-8"?>
<ds:datastoreItem xmlns:ds="http://schemas.openxmlformats.org/officeDocument/2006/customXml" ds:itemID="{499EB330-3038-4722-9934-48B8A20F8FA4}">
  <ds:schemaRefs>
    <ds:schemaRef ds:uri="http://schemas.microsoft.com/sharepoint/v3/contenttype/forms"/>
  </ds:schemaRefs>
</ds:datastoreItem>
</file>

<file path=customXml/itemProps3.xml><?xml version="1.0" encoding="utf-8"?>
<ds:datastoreItem xmlns:ds="http://schemas.openxmlformats.org/officeDocument/2006/customXml" ds:itemID="{8D009B80-B886-43F8-AFEE-BA3CAF1FA6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69a390-5c05-414c-8d59-2fee9c54d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0CEF758-530F-4F2A-B277-C331D50EE1A2}">
  <ds:schemaRefs/>
</ds:datastoreItem>
</file>

<file path=customXml/itemProps5.xml><?xml version="1.0" encoding="utf-8"?>
<ds:datastoreItem xmlns:ds="http://schemas.openxmlformats.org/officeDocument/2006/customXml" ds:itemID="{DCF873FB-2502-4EC3-98CC-3AE8340FEF77}">
  <ds:schemaRefs/>
</ds:datastoreItem>
</file>

<file path=customXml/itemProps6.xml><?xml version="1.0" encoding="utf-8"?>
<ds:datastoreItem xmlns:ds="http://schemas.openxmlformats.org/officeDocument/2006/customXml" ds:itemID="{792334C8-2440-427B-AD49-6F2080FC3510}">
  <ds:schemaRefs/>
</ds:datastoreItem>
</file>

<file path=customXml/itemProps7.xml><?xml version="1.0" encoding="utf-8"?>
<ds:datastoreItem xmlns:ds="http://schemas.openxmlformats.org/officeDocument/2006/customXml" ds:itemID="{2A80ED17-F43D-4955-9295-11D795515695}">
  <ds:schemaRefs>
    <ds:schemaRef ds:uri="http://schemas.microsoft.com/office/2006/documentManagement/types"/>
    <ds:schemaRef ds:uri="http://purl.org/dc/dcmitype/"/>
    <ds:schemaRef ds:uri="http://purl.org/dc/elements/1.1/"/>
    <ds:schemaRef ds:uri="http://www.w3.org/XML/1998/namespace"/>
    <ds:schemaRef ds:uri="http://purl.org/dc/terms/"/>
    <ds:schemaRef ds:uri="http://schemas.openxmlformats.org/package/2006/metadata/core-properties"/>
    <ds:schemaRef ds:uri="http://schemas.microsoft.com/office/infopath/2007/PartnerControls"/>
    <ds:schemaRef ds:uri="8369a390-5c05-414c-8d59-2fee9c54de7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1050</Words>
  <Application>Microsoft Office PowerPoint</Application>
  <PresentationFormat>Bildschirmpräsentation (4:3)</PresentationFormat>
  <Paragraphs>154</Paragraphs>
  <Slides>21</Slides>
  <Notes>21</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Median</vt:lpstr>
      <vt:lpstr>Erste Schritte mit  Microsoft® Mouse Mischief™</vt:lpstr>
      <vt:lpstr>Registerkarte "Multi-Maus"</vt:lpstr>
      <vt:lpstr>PowerPoint-Präsentation</vt:lpstr>
      <vt:lpstr>Ihre Möglichkeiten</vt:lpstr>
      <vt:lpstr>Folien mit Fragen und Antworten </vt:lpstr>
      <vt:lpstr>Multi-Maus-Präsentationen wiedergeben</vt:lpstr>
      <vt:lpstr>Bildschirmpräsentation wiedergeben: Schritt 1</vt:lpstr>
      <vt:lpstr>Bildschirmpräsentation wiedergeben: Schritt 2</vt:lpstr>
      <vt:lpstr>Bildschirmpräsentation wiedergeben: Schritt 3a</vt:lpstr>
      <vt:lpstr>Bildschirmpräsentation wiedergeben: Schritt 3b</vt:lpstr>
      <vt:lpstr>Multi-Maus-Präsentationen erstellen</vt:lpstr>
      <vt:lpstr>Typen von Multi-Maus-Folien</vt:lpstr>
      <vt:lpstr>PowerPoint-Präsentation</vt:lpstr>
      <vt:lpstr>PowerPoint-Präsentation</vt:lpstr>
      <vt:lpstr>PowerPoint-Präsentation</vt:lpstr>
      <vt:lpstr>PowerPoint-Präsentation</vt:lpstr>
      <vt:lpstr>PowerPoint-Präsentation</vt:lpstr>
      <vt:lpstr>Winkeltypen</vt:lpstr>
      <vt:lpstr>Beispiel für Schulungsraumaufbau</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2010-03-17T19:30:41Z</dcterms:created>
  <dcterms:modified xsi:type="dcterms:W3CDTF">2013-11-10T16:08:33Z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0x01010014CB0A05C6711B41B7D00117F9FA4337</vt:lpwstr>
  </property>
</Properties>
</file>